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6" r:id="rId6"/>
    <p:sldId id="264" r:id="rId7"/>
    <p:sldId id="262" r:id="rId8"/>
    <p:sldId id="263" r:id="rId9"/>
    <p:sldId id="265" r:id="rId10"/>
    <p:sldId id="260" r:id="rId11"/>
    <p:sldId id="267" r:id="rId12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Közepesen sötét stílu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Közepesen sötét stílus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Közepesen sötét stílus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g>
</file>

<file path=ppt/media/image6.jpe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smtClean="0"/>
              <a:t>Alcím mintájának 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1486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30881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23991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11674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69112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68426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398840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884063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91569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240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08150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02539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12113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30672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52010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84335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9856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6B91C8-4C95-47DB-A6BF-F78B70467CB7}" type="datetimeFigureOut">
              <a:rPr lang="hu-HU" smtClean="0"/>
              <a:t>2021. 12. 10.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1858DA-F076-453F-A43D-BBC22E3275D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42004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449802" y="1642474"/>
            <a:ext cx="9144000" cy="1228951"/>
          </a:xfrm>
        </p:spPr>
        <p:txBody>
          <a:bodyPr>
            <a:normAutofit fontScale="90000"/>
          </a:bodyPr>
          <a:lstStyle/>
          <a:p>
            <a:r>
              <a:rPr lang="hu-HU" b="1" dirty="0" smtClean="0">
                <a:solidFill>
                  <a:schemeClr val="bg1"/>
                </a:solidFill>
              </a:rPr>
              <a:t>Szobanövény locsoló rendszer</a:t>
            </a:r>
            <a:endParaRPr lang="hu-HU" b="1" dirty="0">
              <a:solidFill>
                <a:schemeClr val="bg1"/>
              </a:solidFill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524000" y="3483702"/>
            <a:ext cx="9144000" cy="2636520"/>
          </a:xfrm>
        </p:spPr>
        <p:txBody>
          <a:bodyPr>
            <a:normAutofit lnSpcReduction="10000"/>
          </a:bodyPr>
          <a:lstStyle/>
          <a:p>
            <a:r>
              <a:rPr lang="hu-HU" sz="1800" dirty="0" smtClean="0">
                <a:solidFill>
                  <a:schemeClr val="bg1"/>
                </a:solidFill>
              </a:rPr>
              <a:t>Projektmunka 2 (GKNB_INTM005)</a:t>
            </a:r>
          </a:p>
          <a:p>
            <a:endParaRPr lang="hu-HU" dirty="0" smtClean="0"/>
          </a:p>
          <a:p>
            <a:endParaRPr lang="hu-HU" dirty="0"/>
          </a:p>
          <a:p>
            <a:pPr algn="r"/>
            <a:r>
              <a:rPr lang="hu-HU" sz="1100" dirty="0" smtClean="0">
                <a:solidFill>
                  <a:schemeClr val="tx1"/>
                </a:solidFill>
              </a:rPr>
              <a:t>Benyó </a:t>
            </a:r>
            <a:r>
              <a:rPr lang="hu-HU" sz="1100" dirty="0">
                <a:solidFill>
                  <a:schemeClr val="tx1"/>
                </a:solidFill>
              </a:rPr>
              <a:t>Ádám (XW5W82)</a:t>
            </a:r>
          </a:p>
          <a:p>
            <a:pPr algn="r"/>
            <a:r>
              <a:rPr lang="hu-HU" sz="1100" dirty="0" smtClean="0">
                <a:solidFill>
                  <a:schemeClr val="tx1"/>
                </a:solidFill>
              </a:rPr>
              <a:t>Bogdán Patrik (ZXAAE3)</a:t>
            </a:r>
          </a:p>
          <a:p>
            <a:pPr algn="r"/>
            <a:r>
              <a:rPr lang="hu-HU" sz="1100" dirty="0" smtClean="0">
                <a:solidFill>
                  <a:schemeClr val="tx1"/>
                </a:solidFill>
              </a:rPr>
              <a:t>Gábriel </a:t>
            </a:r>
            <a:r>
              <a:rPr lang="hu-HU" sz="1100" dirty="0">
                <a:solidFill>
                  <a:schemeClr val="tx1"/>
                </a:solidFill>
              </a:rPr>
              <a:t>Balázs Gábor (UTDWSP)</a:t>
            </a:r>
          </a:p>
          <a:p>
            <a:pPr algn="r"/>
            <a:r>
              <a:rPr lang="hu-HU" sz="1100" dirty="0">
                <a:solidFill>
                  <a:schemeClr val="tx1"/>
                </a:solidFill>
              </a:rPr>
              <a:t>Rácz Dávid Richárd (E7PWEK)</a:t>
            </a:r>
          </a:p>
          <a:p>
            <a:pPr algn="l"/>
            <a:endParaRPr lang="hu-HU" dirty="0" smtClean="0">
              <a:solidFill>
                <a:schemeClr val="tx1"/>
              </a:solidFill>
            </a:endParaRPr>
          </a:p>
          <a:p>
            <a:endParaRPr lang="hu-HU" dirty="0"/>
          </a:p>
        </p:txBody>
      </p:sp>
      <p:grpSp>
        <p:nvGrpSpPr>
          <p:cNvPr id="4" name="Graphic 6">
            <a:extLst>
              <a:ext uri="{FF2B5EF4-FFF2-40B4-BE49-F238E27FC236}">
                <a16:creationId xmlns:lc="http://schemas.openxmlformats.org/drawingml/2006/lockedCanvas" xmlns:a16="http://schemas.microsoft.com/office/drawing/2014/main" xmlns:w16se="http://schemas.microsoft.com/office/word/2015/wordml/symex" xmlns:w16cid="http://schemas.microsoft.com/office/word/2016/wordml/cid" xmlns:w="http://schemas.openxmlformats.org/wordprocessingml/2006/main" xmlns:w10="urn:schemas-microsoft-com:office:word" xmlns:v="urn:schemas-microsoft-com:vml" xmlns:o="urn:schemas-microsoft-com:office:office" xmlns:am3d="http://schemas.microsoft.com/office/drawing/2017/model3d" xmlns:aink="http://schemas.microsoft.com/office/drawing/2016/ink" xmlns:cx8="http://schemas.microsoft.com/office/drawing/2016/5/14/chartex" xmlns:cx7="http://schemas.microsoft.com/office/drawing/2016/5/13/chartex" xmlns:cx6="http://schemas.microsoft.com/office/drawing/2016/5/12/chartex" xmlns:cx5="http://schemas.microsoft.com/office/drawing/2016/5/11/chartex" xmlns:cx4="http://schemas.microsoft.com/office/drawing/2016/5/10/chartex" xmlns:cx3="http://schemas.microsoft.com/office/drawing/2016/5/9/chartex" xmlns:cx2="http://schemas.microsoft.com/office/drawing/2015/10/21/chartex" xmlns:cx1="http://schemas.microsoft.com/office/drawing/2015/9/8/chartex" xmlns:cx="http://schemas.microsoft.com/office/drawing/2014/chartex" xmlns="" xmlns:arto="http://schemas.microsoft.com/office/word/2006/arto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p="http://schemas.openxmlformats.org/drawingml/2006/wordprocessingDrawing" xmlns:wp14="http://schemas.microsoft.com/office/word/2010/wordprocessingDrawing" xmlns:m="http://schemas.openxmlformats.org/officeDocument/2006/math" xmlns:mc="http://schemas.openxmlformats.org/markup-compatibility/2006" xmlns:wpc="http://schemas.microsoft.com/office/word/2010/wordprocessingCanvas" id="{7E7A6A3F-0BAF-4345-8FE8-5B24618EF398}"/>
              </a:ext>
            </a:extLst>
          </p:cNvPr>
          <p:cNvGrpSpPr/>
          <p:nvPr/>
        </p:nvGrpSpPr>
        <p:grpSpPr>
          <a:xfrm>
            <a:off x="9640389" y="354863"/>
            <a:ext cx="2250440" cy="569595"/>
            <a:chOff x="38100" y="-137160"/>
            <a:chExt cx="1959768" cy="496526"/>
          </a:xfrm>
          <a:solidFill>
            <a:schemeClr val="accent1"/>
          </a:solidFill>
        </p:grpSpPr>
        <p:sp>
          <p:nvSpPr>
            <p:cNvPr id="5" name="Freeform: Shape 2">
              <a:extLst>
                <a:ext uri="{FF2B5EF4-FFF2-40B4-BE49-F238E27FC236}">
                  <a16:creationId xmlns:lc="http://schemas.openxmlformats.org/drawingml/2006/lockedCanvas" xmlns:a16="http://schemas.microsoft.com/office/drawing/2014/main" xmlns:w16se="http://schemas.microsoft.com/office/word/2015/wordml/symex" xmlns:w16cid="http://schemas.microsoft.com/office/word/2016/wordml/cid" xmlns:w="http://schemas.openxmlformats.org/wordprocessingml/2006/main" xmlns:w10="urn:schemas-microsoft-com:office:word" xmlns:v="urn:schemas-microsoft-com:vml" xmlns:o="urn:schemas-microsoft-com:office:office" xmlns:am3d="http://schemas.microsoft.com/office/drawing/2017/model3d" xmlns:aink="http://schemas.microsoft.com/office/drawing/2016/ink" xmlns:cx8="http://schemas.microsoft.com/office/drawing/2016/5/14/chartex" xmlns:cx7="http://schemas.microsoft.com/office/drawing/2016/5/13/chartex" xmlns:cx6="http://schemas.microsoft.com/office/drawing/2016/5/12/chartex" xmlns:cx5="http://schemas.microsoft.com/office/drawing/2016/5/11/chartex" xmlns:cx4="http://schemas.microsoft.com/office/drawing/2016/5/10/chartex" xmlns:cx3="http://schemas.microsoft.com/office/drawing/2016/5/9/chartex" xmlns:cx2="http://schemas.microsoft.com/office/drawing/2015/10/21/chartex" xmlns:cx1="http://schemas.microsoft.com/office/drawing/2015/9/8/chartex" xmlns:cx="http://schemas.microsoft.com/office/drawing/2014/chartex" xmlns="" xmlns:arto="http://schemas.microsoft.com/office/word/2006/arto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p="http://schemas.openxmlformats.org/drawingml/2006/wordprocessingDrawing" xmlns:wp14="http://schemas.microsoft.com/office/word/2010/wordprocessingDrawing" xmlns:m="http://schemas.openxmlformats.org/officeDocument/2006/math" xmlns:mc="http://schemas.openxmlformats.org/markup-compatibility/2006" xmlns:wpc="http://schemas.microsoft.com/office/word/2010/wordprocessingCanvas" id="{887B34EC-4E49-4AAE-9748-27CDA4497194}"/>
                </a:ext>
              </a:extLst>
            </p:cNvPr>
            <p:cNvSpPr/>
            <p:nvPr/>
          </p:nvSpPr>
          <p:spPr>
            <a:xfrm>
              <a:off x="38100" y="-137160"/>
              <a:ext cx="1959768" cy="496526"/>
            </a:xfrm>
            <a:custGeom>
              <a:avLst/>
              <a:gdLst>
                <a:gd name="connsiteX0" fmla="*/ 117157 w 1959768"/>
                <a:gd name="connsiteY0" fmla="*/ 317087 h 496527"/>
                <a:gd name="connsiteX1" fmla="*/ 129349 w 1959768"/>
                <a:gd name="connsiteY1" fmla="*/ 304038 h 496527"/>
                <a:gd name="connsiteX2" fmla="*/ 331089 w 1959768"/>
                <a:gd name="connsiteY2" fmla="*/ 199263 h 496527"/>
                <a:gd name="connsiteX3" fmla="*/ 388239 w 1959768"/>
                <a:gd name="connsiteY3" fmla="*/ 44291 h 496527"/>
                <a:gd name="connsiteX4" fmla="*/ 407289 w 1959768"/>
                <a:gd name="connsiteY4" fmla="*/ 33052 h 496527"/>
                <a:gd name="connsiteX5" fmla="*/ 415957 w 1959768"/>
                <a:gd name="connsiteY5" fmla="*/ 46196 h 496527"/>
                <a:gd name="connsiteX6" fmla="*/ 187357 w 1959768"/>
                <a:gd name="connsiteY6" fmla="*/ 323374 h 496527"/>
                <a:gd name="connsiteX7" fmla="*/ 131159 w 1959768"/>
                <a:gd name="connsiteY7" fmla="*/ 331375 h 496527"/>
                <a:gd name="connsiteX8" fmla="*/ 117157 w 1959768"/>
                <a:gd name="connsiteY8" fmla="*/ 317087 h 496527"/>
                <a:gd name="connsiteX9" fmla="*/ 360712 w 1959768"/>
                <a:gd name="connsiteY9" fmla="*/ 46482 h 496527"/>
                <a:gd name="connsiteX10" fmla="*/ 351187 w 1959768"/>
                <a:gd name="connsiteY10" fmla="*/ 33623 h 496527"/>
                <a:gd name="connsiteX11" fmla="*/ 333375 w 1959768"/>
                <a:gd name="connsiteY11" fmla="*/ 44672 h 496527"/>
                <a:gd name="connsiteX12" fmla="*/ 319468 w 1959768"/>
                <a:gd name="connsiteY12" fmla="*/ 110681 h 496527"/>
                <a:gd name="connsiteX13" fmla="*/ 126968 w 1959768"/>
                <a:gd name="connsiteY13" fmla="*/ 250031 h 496527"/>
                <a:gd name="connsiteX14" fmla="*/ 117443 w 1959768"/>
                <a:gd name="connsiteY14" fmla="*/ 268415 h 496527"/>
                <a:gd name="connsiteX15" fmla="*/ 129064 w 1959768"/>
                <a:gd name="connsiteY15" fmla="*/ 277273 h 496527"/>
                <a:gd name="connsiteX16" fmla="*/ 162116 w 1959768"/>
                <a:gd name="connsiteY16" fmla="*/ 273558 h 496527"/>
                <a:gd name="connsiteX17" fmla="*/ 360235 w 1959768"/>
                <a:gd name="connsiteY17" fmla="*/ 53912 h 496527"/>
                <a:gd name="connsiteX18" fmla="*/ 360712 w 1959768"/>
                <a:gd name="connsiteY18" fmla="*/ 46482 h 496527"/>
                <a:gd name="connsiteX19" fmla="*/ 816959 w 1959768"/>
                <a:gd name="connsiteY19" fmla="*/ 76676 h 496527"/>
                <a:gd name="connsiteX20" fmla="*/ 856012 w 1959768"/>
                <a:gd name="connsiteY20" fmla="*/ 90964 h 496527"/>
                <a:gd name="connsiteX21" fmla="*/ 872395 w 1959768"/>
                <a:gd name="connsiteY21" fmla="*/ 67342 h 496527"/>
                <a:gd name="connsiteX22" fmla="*/ 847058 w 1959768"/>
                <a:gd name="connsiteY22" fmla="*/ 53245 h 496527"/>
                <a:gd name="connsiteX23" fmla="*/ 818483 w 1959768"/>
                <a:gd name="connsiteY23" fmla="*/ 48292 h 496527"/>
                <a:gd name="connsiteX24" fmla="*/ 780955 w 1959768"/>
                <a:gd name="connsiteY24" fmla="*/ 59912 h 496527"/>
                <a:gd name="connsiteX25" fmla="*/ 766572 w 1959768"/>
                <a:gd name="connsiteY25" fmla="*/ 91345 h 496527"/>
                <a:gd name="connsiteX26" fmla="*/ 778288 w 1959768"/>
                <a:gd name="connsiteY26" fmla="*/ 121634 h 496527"/>
                <a:gd name="connsiteX27" fmla="*/ 815340 w 1959768"/>
                <a:gd name="connsiteY27" fmla="*/ 137255 h 496527"/>
                <a:gd name="connsiteX28" fmla="*/ 836771 w 1959768"/>
                <a:gd name="connsiteY28" fmla="*/ 145066 h 496527"/>
                <a:gd name="connsiteX29" fmla="*/ 842105 w 1959768"/>
                <a:gd name="connsiteY29" fmla="*/ 155448 h 496527"/>
                <a:gd name="connsiteX30" fmla="*/ 837057 w 1959768"/>
                <a:gd name="connsiteY30" fmla="*/ 165830 h 496527"/>
                <a:gd name="connsiteX31" fmla="*/ 823055 w 1959768"/>
                <a:gd name="connsiteY31" fmla="*/ 169640 h 496527"/>
                <a:gd name="connsiteX32" fmla="*/ 779621 w 1959768"/>
                <a:gd name="connsiteY32" fmla="*/ 149162 h 496527"/>
                <a:gd name="connsiteX33" fmla="*/ 760571 w 1959768"/>
                <a:gd name="connsiteY33" fmla="*/ 172784 h 496527"/>
                <a:gd name="connsiteX34" fmla="*/ 822579 w 1959768"/>
                <a:gd name="connsiteY34" fmla="*/ 198311 h 496527"/>
                <a:gd name="connsiteX35" fmla="*/ 861155 w 1959768"/>
                <a:gd name="connsiteY35" fmla="*/ 186214 h 496527"/>
                <a:gd name="connsiteX36" fmla="*/ 875729 w 1959768"/>
                <a:gd name="connsiteY36" fmla="*/ 154496 h 496527"/>
                <a:gd name="connsiteX37" fmla="*/ 864298 w 1959768"/>
                <a:gd name="connsiteY37" fmla="*/ 124873 h 496527"/>
                <a:gd name="connsiteX38" fmla="*/ 832294 w 1959768"/>
                <a:gd name="connsiteY38" fmla="*/ 109633 h 496527"/>
                <a:gd name="connsiteX39" fmla="*/ 805910 w 1959768"/>
                <a:gd name="connsiteY39" fmla="*/ 100775 h 496527"/>
                <a:gd name="connsiteX40" fmla="*/ 800195 w 1959768"/>
                <a:gd name="connsiteY40" fmla="*/ 90678 h 496527"/>
                <a:gd name="connsiteX41" fmla="*/ 804863 w 1959768"/>
                <a:gd name="connsiteY41" fmla="*/ 80486 h 496527"/>
                <a:gd name="connsiteX42" fmla="*/ 816959 w 1959768"/>
                <a:gd name="connsiteY42" fmla="*/ 76676 h 496527"/>
                <a:gd name="connsiteX43" fmla="*/ 1015841 w 1959768"/>
                <a:gd name="connsiteY43" fmla="*/ 196691 h 496527"/>
                <a:gd name="connsiteX44" fmla="*/ 1015841 w 1959768"/>
                <a:gd name="connsiteY44" fmla="*/ 168116 h 496527"/>
                <a:gd name="connsiteX45" fmla="*/ 938784 w 1959768"/>
                <a:gd name="connsiteY45" fmla="*/ 168116 h 496527"/>
                <a:gd name="connsiteX46" fmla="*/ 1014984 w 1959768"/>
                <a:gd name="connsiteY46" fmla="*/ 73724 h 496527"/>
                <a:gd name="connsiteX47" fmla="*/ 1014984 w 1959768"/>
                <a:gd name="connsiteY47" fmla="*/ 51530 h 496527"/>
                <a:gd name="connsiteX48" fmla="*/ 896874 w 1959768"/>
                <a:gd name="connsiteY48" fmla="*/ 51530 h 496527"/>
                <a:gd name="connsiteX49" fmla="*/ 896874 w 1959768"/>
                <a:gd name="connsiteY49" fmla="*/ 79629 h 496527"/>
                <a:gd name="connsiteX50" fmla="*/ 970407 w 1959768"/>
                <a:gd name="connsiteY50" fmla="*/ 79629 h 496527"/>
                <a:gd name="connsiteX51" fmla="*/ 894207 w 1959768"/>
                <a:gd name="connsiteY51" fmla="*/ 174879 h 496527"/>
                <a:gd name="connsiteX52" fmla="*/ 894207 w 1959768"/>
                <a:gd name="connsiteY52" fmla="*/ 197072 h 496527"/>
                <a:gd name="connsiteX53" fmla="*/ 1044416 w 1959768"/>
                <a:gd name="connsiteY53" fmla="*/ 51530 h 496527"/>
                <a:gd name="connsiteX54" fmla="*/ 1044416 w 1959768"/>
                <a:gd name="connsiteY54" fmla="*/ 196691 h 496527"/>
                <a:gd name="connsiteX55" fmla="*/ 1151382 w 1959768"/>
                <a:gd name="connsiteY55" fmla="*/ 196691 h 496527"/>
                <a:gd name="connsiteX56" fmla="*/ 1151382 w 1959768"/>
                <a:gd name="connsiteY56" fmla="*/ 168116 h 496527"/>
                <a:gd name="connsiteX57" fmla="*/ 1076801 w 1959768"/>
                <a:gd name="connsiteY57" fmla="*/ 168116 h 496527"/>
                <a:gd name="connsiteX58" fmla="*/ 1076801 w 1959768"/>
                <a:gd name="connsiteY58" fmla="*/ 137922 h 496527"/>
                <a:gd name="connsiteX59" fmla="*/ 1141762 w 1959768"/>
                <a:gd name="connsiteY59" fmla="*/ 137922 h 496527"/>
                <a:gd name="connsiteX60" fmla="*/ 1141762 w 1959768"/>
                <a:gd name="connsiteY60" fmla="*/ 110300 h 496527"/>
                <a:gd name="connsiteX61" fmla="*/ 1076801 w 1959768"/>
                <a:gd name="connsiteY61" fmla="*/ 110300 h 496527"/>
                <a:gd name="connsiteX62" fmla="*/ 1076801 w 1959768"/>
                <a:gd name="connsiteY62" fmla="*/ 80391 h 496527"/>
                <a:gd name="connsiteX63" fmla="*/ 1149096 w 1959768"/>
                <a:gd name="connsiteY63" fmla="*/ 80391 h 496527"/>
                <a:gd name="connsiteX64" fmla="*/ 1149096 w 1959768"/>
                <a:gd name="connsiteY64" fmla="*/ 51816 h 496527"/>
                <a:gd name="connsiteX65" fmla="*/ 1137476 w 1959768"/>
                <a:gd name="connsiteY65" fmla="*/ 13430 h 496527"/>
                <a:gd name="connsiteX66" fmla="*/ 1105281 w 1959768"/>
                <a:gd name="connsiteY66" fmla="*/ 0 h 496527"/>
                <a:gd name="connsiteX67" fmla="*/ 1078897 w 1959768"/>
                <a:gd name="connsiteY67" fmla="*/ 36671 h 496527"/>
                <a:gd name="connsiteX68" fmla="*/ 1108615 w 1959768"/>
                <a:gd name="connsiteY68" fmla="*/ 36671 h 496527"/>
                <a:gd name="connsiteX69" fmla="*/ 1217200 w 1959768"/>
                <a:gd name="connsiteY69" fmla="*/ 156305 h 496527"/>
                <a:gd name="connsiteX70" fmla="*/ 1204722 w 1959768"/>
                <a:gd name="connsiteY70" fmla="*/ 123254 h 496527"/>
                <a:gd name="connsiteX71" fmla="*/ 1217676 w 1959768"/>
                <a:gd name="connsiteY71" fmla="*/ 91154 h 496527"/>
                <a:gd name="connsiteX72" fmla="*/ 1248728 w 1959768"/>
                <a:gd name="connsiteY72" fmla="*/ 78962 h 496527"/>
                <a:gd name="connsiteX73" fmla="*/ 1286828 w 1959768"/>
                <a:gd name="connsiteY73" fmla="*/ 98012 h 496527"/>
                <a:gd name="connsiteX74" fmla="*/ 1307021 w 1959768"/>
                <a:gd name="connsiteY74" fmla="*/ 75152 h 496527"/>
                <a:gd name="connsiteX75" fmla="*/ 1247204 w 1959768"/>
                <a:gd name="connsiteY75" fmla="*/ 48006 h 496527"/>
                <a:gd name="connsiteX76" fmla="*/ 1193197 w 1959768"/>
                <a:gd name="connsiteY76" fmla="*/ 69437 h 496527"/>
                <a:gd name="connsiteX77" fmla="*/ 1171099 w 1959768"/>
                <a:gd name="connsiteY77" fmla="*/ 123349 h 496527"/>
                <a:gd name="connsiteX78" fmla="*/ 1192816 w 1959768"/>
                <a:gd name="connsiteY78" fmla="*/ 176784 h 496527"/>
                <a:gd name="connsiteX79" fmla="*/ 1303620 w 1959768"/>
                <a:gd name="connsiteY79" fmla="*/ 173089 h 496527"/>
                <a:gd name="connsiteX80" fmla="*/ 1306259 w 1959768"/>
                <a:gd name="connsiteY80" fmla="*/ 170117 h 496527"/>
                <a:gd name="connsiteX81" fmla="*/ 1285494 w 1959768"/>
                <a:gd name="connsiteY81" fmla="*/ 148781 h 496527"/>
                <a:gd name="connsiteX82" fmla="*/ 1246442 w 1959768"/>
                <a:gd name="connsiteY82" fmla="*/ 167831 h 496527"/>
                <a:gd name="connsiteX83" fmla="*/ 1216819 w 1959768"/>
                <a:gd name="connsiteY83" fmla="*/ 155734 h 496527"/>
                <a:gd name="connsiteX84" fmla="*/ 1422273 w 1959768"/>
                <a:gd name="connsiteY84" fmla="*/ 112776 h 496527"/>
                <a:gd name="connsiteX85" fmla="*/ 1364552 w 1959768"/>
                <a:gd name="connsiteY85" fmla="*/ 112776 h 496527"/>
                <a:gd name="connsiteX86" fmla="*/ 1364552 w 1959768"/>
                <a:gd name="connsiteY86" fmla="*/ 51530 h 496527"/>
                <a:gd name="connsiteX87" fmla="*/ 1332167 w 1959768"/>
                <a:gd name="connsiteY87" fmla="*/ 51530 h 496527"/>
                <a:gd name="connsiteX88" fmla="*/ 1332167 w 1959768"/>
                <a:gd name="connsiteY88" fmla="*/ 196691 h 496527"/>
                <a:gd name="connsiteX89" fmla="*/ 1364552 w 1959768"/>
                <a:gd name="connsiteY89" fmla="*/ 196691 h 496527"/>
                <a:gd name="connsiteX90" fmla="*/ 1364552 w 1959768"/>
                <a:gd name="connsiteY90" fmla="*/ 139541 h 496527"/>
                <a:gd name="connsiteX91" fmla="*/ 1422273 w 1959768"/>
                <a:gd name="connsiteY91" fmla="*/ 139541 h 496527"/>
                <a:gd name="connsiteX92" fmla="*/ 1422273 w 1959768"/>
                <a:gd name="connsiteY92" fmla="*/ 196691 h 496527"/>
                <a:gd name="connsiteX93" fmla="*/ 1454658 w 1959768"/>
                <a:gd name="connsiteY93" fmla="*/ 196691 h 496527"/>
                <a:gd name="connsiteX94" fmla="*/ 1454658 w 1959768"/>
                <a:gd name="connsiteY94" fmla="*/ 51530 h 496527"/>
                <a:gd name="connsiteX95" fmla="*/ 1422273 w 1959768"/>
                <a:gd name="connsiteY95" fmla="*/ 51530 h 496527"/>
                <a:gd name="connsiteX96" fmla="*/ 1490472 w 1959768"/>
                <a:gd name="connsiteY96" fmla="*/ 51530 h 496527"/>
                <a:gd name="connsiteX97" fmla="*/ 1490472 w 1959768"/>
                <a:gd name="connsiteY97" fmla="*/ 196691 h 496527"/>
                <a:gd name="connsiteX98" fmla="*/ 1597343 w 1959768"/>
                <a:gd name="connsiteY98" fmla="*/ 196691 h 496527"/>
                <a:gd name="connsiteX99" fmla="*/ 1597343 w 1959768"/>
                <a:gd name="connsiteY99" fmla="*/ 168116 h 496527"/>
                <a:gd name="connsiteX100" fmla="*/ 1522857 w 1959768"/>
                <a:gd name="connsiteY100" fmla="*/ 168116 h 496527"/>
                <a:gd name="connsiteX101" fmla="*/ 1522857 w 1959768"/>
                <a:gd name="connsiteY101" fmla="*/ 137922 h 496527"/>
                <a:gd name="connsiteX102" fmla="*/ 1587818 w 1959768"/>
                <a:gd name="connsiteY102" fmla="*/ 137922 h 496527"/>
                <a:gd name="connsiteX103" fmla="*/ 1587818 w 1959768"/>
                <a:gd name="connsiteY103" fmla="*/ 110300 h 496527"/>
                <a:gd name="connsiteX104" fmla="*/ 1522857 w 1959768"/>
                <a:gd name="connsiteY104" fmla="*/ 110300 h 496527"/>
                <a:gd name="connsiteX105" fmla="*/ 1522857 w 1959768"/>
                <a:gd name="connsiteY105" fmla="*/ 80391 h 496527"/>
                <a:gd name="connsiteX106" fmla="*/ 1595057 w 1959768"/>
                <a:gd name="connsiteY106" fmla="*/ 80391 h 496527"/>
                <a:gd name="connsiteX107" fmla="*/ 1595057 w 1959768"/>
                <a:gd name="connsiteY107" fmla="*/ 51816 h 496527"/>
                <a:gd name="connsiteX108" fmla="*/ 1727740 w 1959768"/>
                <a:gd name="connsiteY108" fmla="*/ 144971 h 496527"/>
                <a:gd name="connsiteX109" fmla="*/ 1656493 w 1959768"/>
                <a:gd name="connsiteY109" fmla="*/ 51530 h 496527"/>
                <a:gd name="connsiteX110" fmla="*/ 1625727 w 1959768"/>
                <a:gd name="connsiteY110" fmla="*/ 51530 h 496527"/>
                <a:gd name="connsiteX111" fmla="*/ 1625727 w 1959768"/>
                <a:gd name="connsiteY111" fmla="*/ 196691 h 496527"/>
                <a:gd name="connsiteX112" fmla="*/ 1658112 w 1959768"/>
                <a:gd name="connsiteY112" fmla="*/ 196691 h 496527"/>
                <a:gd name="connsiteX113" fmla="*/ 1658112 w 1959768"/>
                <a:gd name="connsiteY113" fmla="*/ 105728 h 496527"/>
                <a:gd name="connsiteX114" fmla="*/ 1727264 w 1959768"/>
                <a:gd name="connsiteY114" fmla="*/ 196691 h 496527"/>
                <a:gd name="connsiteX115" fmla="*/ 1759649 w 1959768"/>
                <a:gd name="connsiteY115" fmla="*/ 196691 h 496527"/>
                <a:gd name="connsiteX116" fmla="*/ 1759649 w 1959768"/>
                <a:gd name="connsiteY116" fmla="*/ 51530 h 496527"/>
                <a:gd name="connsiteX117" fmla="*/ 1727264 w 1959768"/>
                <a:gd name="connsiteY117" fmla="*/ 51530 h 496527"/>
                <a:gd name="connsiteX118" fmla="*/ 1858232 w 1959768"/>
                <a:gd name="connsiteY118" fmla="*/ 139351 h 496527"/>
                <a:gd name="connsiteX119" fmla="*/ 1908524 w 1959768"/>
                <a:gd name="connsiteY119" fmla="*/ 51530 h 496527"/>
                <a:gd name="connsiteX120" fmla="*/ 1873377 w 1959768"/>
                <a:gd name="connsiteY120" fmla="*/ 51530 h 496527"/>
                <a:gd name="connsiteX121" fmla="*/ 1842040 w 1959768"/>
                <a:gd name="connsiteY121" fmla="*/ 105537 h 496527"/>
                <a:gd name="connsiteX122" fmla="*/ 1810703 w 1959768"/>
                <a:gd name="connsiteY122" fmla="*/ 51530 h 496527"/>
                <a:gd name="connsiteX123" fmla="*/ 1775651 w 1959768"/>
                <a:gd name="connsiteY123" fmla="*/ 51530 h 496527"/>
                <a:gd name="connsiteX124" fmla="*/ 1825847 w 1959768"/>
                <a:gd name="connsiteY124" fmla="*/ 139351 h 496527"/>
                <a:gd name="connsiteX125" fmla="*/ 1825847 w 1959768"/>
                <a:gd name="connsiteY125" fmla="*/ 196501 h 496527"/>
                <a:gd name="connsiteX126" fmla="*/ 1858232 w 1959768"/>
                <a:gd name="connsiteY126" fmla="*/ 196501 h 496527"/>
                <a:gd name="connsiteX127" fmla="*/ 1924050 w 1959768"/>
                <a:gd name="connsiteY127" fmla="*/ 196501 h 496527"/>
                <a:gd name="connsiteX128" fmla="*/ 1956435 w 1959768"/>
                <a:gd name="connsiteY128" fmla="*/ 196501 h 496527"/>
                <a:gd name="connsiteX129" fmla="*/ 1956435 w 1959768"/>
                <a:gd name="connsiteY129" fmla="*/ 51530 h 496527"/>
                <a:gd name="connsiteX130" fmla="*/ 1924050 w 1959768"/>
                <a:gd name="connsiteY130" fmla="*/ 51530 h 496527"/>
                <a:gd name="connsiteX131" fmla="*/ 770287 w 1959768"/>
                <a:gd name="connsiteY131" fmla="*/ 229362 h 496527"/>
                <a:gd name="connsiteX132" fmla="*/ 770287 w 1959768"/>
                <a:gd name="connsiteY132" fmla="*/ 374237 h 496527"/>
                <a:gd name="connsiteX133" fmla="*/ 877157 w 1959768"/>
                <a:gd name="connsiteY133" fmla="*/ 374237 h 496527"/>
                <a:gd name="connsiteX134" fmla="*/ 877157 w 1959768"/>
                <a:gd name="connsiteY134" fmla="*/ 345662 h 496527"/>
                <a:gd name="connsiteX135" fmla="*/ 802672 w 1959768"/>
                <a:gd name="connsiteY135" fmla="*/ 345662 h 496527"/>
                <a:gd name="connsiteX136" fmla="*/ 802672 w 1959768"/>
                <a:gd name="connsiteY136" fmla="*/ 315659 h 496527"/>
                <a:gd name="connsiteX137" fmla="*/ 867632 w 1959768"/>
                <a:gd name="connsiteY137" fmla="*/ 315659 h 496527"/>
                <a:gd name="connsiteX138" fmla="*/ 867632 w 1959768"/>
                <a:gd name="connsiteY138" fmla="*/ 288512 h 496527"/>
                <a:gd name="connsiteX139" fmla="*/ 802672 w 1959768"/>
                <a:gd name="connsiteY139" fmla="*/ 288512 h 496527"/>
                <a:gd name="connsiteX140" fmla="*/ 802672 w 1959768"/>
                <a:gd name="connsiteY140" fmla="*/ 258223 h 496527"/>
                <a:gd name="connsiteX141" fmla="*/ 874871 w 1959768"/>
                <a:gd name="connsiteY141" fmla="*/ 258223 h 496527"/>
                <a:gd name="connsiteX142" fmla="*/ 874871 w 1959768"/>
                <a:gd name="connsiteY142" fmla="*/ 229648 h 496527"/>
                <a:gd name="connsiteX143" fmla="*/ 1002506 w 1959768"/>
                <a:gd name="connsiteY143" fmla="*/ 340424 h 496527"/>
                <a:gd name="connsiteX144" fmla="*/ 974503 w 1959768"/>
                <a:gd name="connsiteY144" fmla="*/ 346805 h 496527"/>
                <a:gd name="connsiteX145" fmla="*/ 945928 w 1959768"/>
                <a:gd name="connsiteY145" fmla="*/ 334518 h 496527"/>
                <a:gd name="connsiteX146" fmla="*/ 933831 w 1959768"/>
                <a:gd name="connsiteY146" fmla="*/ 301562 h 496527"/>
                <a:gd name="connsiteX147" fmla="*/ 946499 w 1959768"/>
                <a:gd name="connsiteY147" fmla="*/ 268510 h 496527"/>
                <a:gd name="connsiteX148" fmla="*/ 977646 w 1959768"/>
                <a:gd name="connsiteY148" fmla="*/ 255937 h 496527"/>
                <a:gd name="connsiteX149" fmla="*/ 995363 w 1959768"/>
                <a:gd name="connsiteY149" fmla="*/ 259080 h 496527"/>
                <a:gd name="connsiteX150" fmla="*/ 1013269 w 1959768"/>
                <a:gd name="connsiteY150" fmla="*/ 270891 h 496527"/>
                <a:gd name="connsiteX151" fmla="*/ 1030129 w 1959768"/>
                <a:gd name="connsiteY151" fmla="*/ 246602 h 496527"/>
                <a:gd name="connsiteX152" fmla="*/ 975836 w 1959768"/>
                <a:gd name="connsiteY152" fmla="*/ 226028 h 496527"/>
                <a:gd name="connsiteX153" fmla="*/ 922496 w 1959768"/>
                <a:gd name="connsiteY153" fmla="*/ 247555 h 496527"/>
                <a:gd name="connsiteX154" fmla="*/ 899922 w 1959768"/>
                <a:gd name="connsiteY154" fmla="*/ 301466 h 496527"/>
                <a:gd name="connsiteX155" fmla="*/ 921734 w 1959768"/>
                <a:gd name="connsiteY155" fmla="*/ 355187 h 496527"/>
                <a:gd name="connsiteX156" fmla="*/ 975360 w 1959768"/>
                <a:gd name="connsiteY156" fmla="*/ 376333 h 496527"/>
                <a:gd name="connsiteX157" fmla="*/ 1035177 w 1959768"/>
                <a:gd name="connsiteY157" fmla="*/ 352330 h 496527"/>
                <a:gd name="connsiteX158" fmla="*/ 1035177 w 1959768"/>
                <a:gd name="connsiteY158" fmla="*/ 300514 h 496527"/>
                <a:gd name="connsiteX159" fmla="*/ 1002506 w 1959768"/>
                <a:gd name="connsiteY159" fmla="*/ 300514 h 496527"/>
                <a:gd name="connsiteX160" fmla="*/ 1126331 w 1959768"/>
                <a:gd name="connsiteY160" fmla="*/ 317183 h 496527"/>
                <a:gd name="connsiteX161" fmla="*/ 1176147 w 1959768"/>
                <a:gd name="connsiteY161" fmla="*/ 229362 h 496527"/>
                <a:gd name="connsiteX162" fmla="*/ 1141000 w 1959768"/>
                <a:gd name="connsiteY162" fmla="*/ 229362 h 496527"/>
                <a:gd name="connsiteX163" fmla="*/ 1109663 w 1959768"/>
                <a:gd name="connsiteY163" fmla="*/ 283274 h 496527"/>
                <a:gd name="connsiteX164" fmla="*/ 1078325 w 1959768"/>
                <a:gd name="connsiteY164" fmla="*/ 229362 h 496527"/>
                <a:gd name="connsiteX165" fmla="*/ 1043273 w 1959768"/>
                <a:gd name="connsiteY165" fmla="*/ 229362 h 496527"/>
                <a:gd name="connsiteX166" fmla="*/ 1093851 w 1959768"/>
                <a:gd name="connsiteY166" fmla="*/ 317087 h 496527"/>
                <a:gd name="connsiteX167" fmla="*/ 1093851 w 1959768"/>
                <a:gd name="connsiteY167" fmla="*/ 374237 h 496527"/>
                <a:gd name="connsiteX168" fmla="*/ 1126236 w 1959768"/>
                <a:gd name="connsiteY168" fmla="*/ 374237 h 496527"/>
                <a:gd name="connsiteX169" fmla="*/ 1194435 w 1959768"/>
                <a:gd name="connsiteY169" fmla="*/ 229362 h 496527"/>
                <a:gd name="connsiteX170" fmla="*/ 1194435 w 1959768"/>
                <a:gd name="connsiteY170" fmla="*/ 374237 h 496527"/>
                <a:gd name="connsiteX171" fmla="*/ 1301401 w 1959768"/>
                <a:gd name="connsiteY171" fmla="*/ 374237 h 496527"/>
                <a:gd name="connsiteX172" fmla="*/ 1301401 w 1959768"/>
                <a:gd name="connsiteY172" fmla="*/ 345662 h 496527"/>
                <a:gd name="connsiteX173" fmla="*/ 1226820 w 1959768"/>
                <a:gd name="connsiteY173" fmla="*/ 345662 h 496527"/>
                <a:gd name="connsiteX174" fmla="*/ 1226820 w 1959768"/>
                <a:gd name="connsiteY174" fmla="*/ 315659 h 496527"/>
                <a:gd name="connsiteX175" fmla="*/ 1291781 w 1959768"/>
                <a:gd name="connsiteY175" fmla="*/ 315659 h 496527"/>
                <a:gd name="connsiteX176" fmla="*/ 1291781 w 1959768"/>
                <a:gd name="connsiteY176" fmla="*/ 288512 h 496527"/>
                <a:gd name="connsiteX177" fmla="*/ 1226820 w 1959768"/>
                <a:gd name="connsiteY177" fmla="*/ 288512 h 496527"/>
                <a:gd name="connsiteX178" fmla="*/ 1226820 w 1959768"/>
                <a:gd name="connsiteY178" fmla="*/ 258223 h 496527"/>
                <a:gd name="connsiteX179" fmla="*/ 1299115 w 1959768"/>
                <a:gd name="connsiteY179" fmla="*/ 258223 h 496527"/>
                <a:gd name="connsiteX180" fmla="*/ 1299115 w 1959768"/>
                <a:gd name="connsiteY180" fmla="*/ 229648 h 496527"/>
                <a:gd name="connsiteX181" fmla="*/ 1435036 w 1959768"/>
                <a:gd name="connsiteY181" fmla="*/ 257366 h 496527"/>
                <a:gd name="connsiteX182" fmla="*/ 1435036 w 1959768"/>
                <a:gd name="connsiteY182" fmla="*/ 229362 h 496527"/>
                <a:gd name="connsiteX183" fmla="*/ 1320736 w 1959768"/>
                <a:gd name="connsiteY183" fmla="*/ 229362 h 496527"/>
                <a:gd name="connsiteX184" fmla="*/ 1320736 w 1959768"/>
                <a:gd name="connsiteY184" fmla="*/ 257366 h 496527"/>
                <a:gd name="connsiteX185" fmla="*/ 1361885 w 1959768"/>
                <a:gd name="connsiteY185" fmla="*/ 257366 h 496527"/>
                <a:gd name="connsiteX186" fmla="*/ 1361885 w 1959768"/>
                <a:gd name="connsiteY186" fmla="*/ 374237 h 496527"/>
                <a:gd name="connsiteX187" fmla="*/ 1394270 w 1959768"/>
                <a:gd name="connsiteY187" fmla="*/ 374237 h 496527"/>
                <a:gd name="connsiteX188" fmla="*/ 1394270 w 1959768"/>
                <a:gd name="connsiteY188" fmla="*/ 257366 h 496527"/>
                <a:gd name="connsiteX189" fmla="*/ 1460945 w 1959768"/>
                <a:gd name="connsiteY189" fmla="*/ 229362 h 496527"/>
                <a:gd name="connsiteX190" fmla="*/ 1460945 w 1959768"/>
                <a:gd name="connsiteY190" fmla="*/ 374237 h 496527"/>
                <a:gd name="connsiteX191" fmla="*/ 1567910 w 1959768"/>
                <a:gd name="connsiteY191" fmla="*/ 374237 h 496527"/>
                <a:gd name="connsiteX192" fmla="*/ 1567910 w 1959768"/>
                <a:gd name="connsiteY192" fmla="*/ 345662 h 496527"/>
                <a:gd name="connsiteX193" fmla="*/ 1493330 w 1959768"/>
                <a:gd name="connsiteY193" fmla="*/ 345662 h 496527"/>
                <a:gd name="connsiteX194" fmla="*/ 1493330 w 1959768"/>
                <a:gd name="connsiteY194" fmla="*/ 315659 h 496527"/>
                <a:gd name="connsiteX195" fmla="*/ 1558385 w 1959768"/>
                <a:gd name="connsiteY195" fmla="*/ 315659 h 496527"/>
                <a:gd name="connsiteX196" fmla="*/ 1558385 w 1959768"/>
                <a:gd name="connsiteY196" fmla="*/ 288512 h 496527"/>
                <a:gd name="connsiteX197" fmla="*/ 1493330 w 1959768"/>
                <a:gd name="connsiteY197" fmla="*/ 288512 h 496527"/>
                <a:gd name="connsiteX198" fmla="*/ 1493330 w 1959768"/>
                <a:gd name="connsiteY198" fmla="*/ 258223 h 496527"/>
                <a:gd name="connsiteX199" fmla="*/ 1565624 w 1959768"/>
                <a:gd name="connsiteY199" fmla="*/ 258223 h 496527"/>
                <a:gd name="connsiteX200" fmla="*/ 1565624 w 1959768"/>
                <a:gd name="connsiteY200" fmla="*/ 229648 h 496527"/>
                <a:gd name="connsiteX201" fmla="*/ 1728597 w 1959768"/>
                <a:gd name="connsiteY201" fmla="*/ 374237 h 496527"/>
                <a:gd name="connsiteX202" fmla="*/ 1760982 w 1959768"/>
                <a:gd name="connsiteY202" fmla="*/ 374237 h 496527"/>
                <a:gd name="connsiteX203" fmla="*/ 1760982 w 1959768"/>
                <a:gd name="connsiteY203" fmla="*/ 229362 h 496527"/>
                <a:gd name="connsiteX204" fmla="*/ 1717358 w 1959768"/>
                <a:gd name="connsiteY204" fmla="*/ 229362 h 496527"/>
                <a:gd name="connsiteX205" fmla="*/ 1679829 w 1959768"/>
                <a:gd name="connsiteY205" fmla="*/ 309086 h 496527"/>
                <a:gd name="connsiteX206" fmla="*/ 1642872 w 1959768"/>
                <a:gd name="connsiteY206" fmla="*/ 229362 h 496527"/>
                <a:gd name="connsiteX207" fmla="*/ 1599057 w 1959768"/>
                <a:gd name="connsiteY207" fmla="*/ 229362 h 496527"/>
                <a:gd name="connsiteX208" fmla="*/ 1599057 w 1959768"/>
                <a:gd name="connsiteY208" fmla="*/ 374237 h 496527"/>
                <a:gd name="connsiteX209" fmla="*/ 1631442 w 1959768"/>
                <a:gd name="connsiteY209" fmla="*/ 374237 h 496527"/>
                <a:gd name="connsiteX210" fmla="*/ 1631442 w 1959768"/>
                <a:gd name="connsiteY210" fmla="*/ 283083 h 496527"/>
                <a:gd name="connsiteX211" fmla="*/ 1670399 w 1959768"/>
                <a:gd name="connsiteY211" fmla="*/ 362426 h 496527"/>
                <a:gd name="connsiteX212" fmla="*/ 1689449 w 1959768"/>
                <a:gd name="connsiteY212" fmla="*/ 362426 h 496527"/>
                <a:gd name="connsiteX213" fmla="*/ 1728597 w 1959768"/>
                <a:gd name="connsiteY213" fmla="*/ 283083 h 496527"/>
                <a:gd name="connsiteX214" fmla="*/ 766572 w 1959768"/>
                <a:gd name="connsiteY214" fmla="*/ 466725 h 496527"/>
                <a:gd name="connsiteX215" fmla="*/ 766572 w 1959768"/>
                <a:gd name="connsiteY215" fmla="*/ 431864 h 496527"/>
                <a:gd name="connsiteX216" fmla="*/ 755999 w 1959768"/>
                <a:gd name="connsiteY216" fmla="*/ 431864 h 496527"/>
                <a:gd name="connsiteX217" fmla="*/ 755999 w 1959768"/>
                <a:gd name="connsiteY217" fmla="*/ 467201 h 496527"/>
                <a:gd name="connsiteX218" fmla="*/ 763429 w 1959768"/>
                <a:gd name="connsiteY218" fmla="*/ 488156 h 496527"/>
                <a:gd name="connsiteX219" fmla="*/ 801529 w 1959768"/>
                <a:gd name="connsiteY219" fmla="*/ 488156 h 496527"/>
                <a:gd name="connsiteX220" fmla="*/ 809054 w 1959768"/>
                <a:gd name="connsiteY220" fmla="*/ 467201 h 496527"/>
                <a:gd name="connsiteX221" fmla="*/ 809054 w 1959768"/>
                <a:gd name="connsiteY221" fmla="*/ 431864 h 496527"/>
                <a:gd name="connsiteX222" fmla="*/ 798385 w 1959768"/>
                <a:gd name="connsiteY222" fmla="*/ 431864 h 496527"/>
                <a:gd name="connsiteX223" fmla="*/ 798385 w 1959768"/>
                <a:gd name="connsiteY223" fmla="*/ 466725 h 496527"/>
                <a:gd name="connsiteX224" fmla="*/ 794099 w 1959768"/>
                <a:gd name="connsiteY224" fmla="*/ 480441 h 496527"/>
                <a:gd name="connsiteX225" fmla="*/ 782384 w 1959768"/>
                <a:gd name="connsiteY225" fmla="*/ 485489 h 496527"/>
                <a:gd name="connsiteX226" fmla="*/ 770668 w 1959768"/>
                <a:gd name="connsiteY226" fmla="*/ 480441 h 496527"/>
                <a:gd name="connsiteX227" fmla="*/ 766572 w 1959768"/>
                <a:gd name="connsiteY227" fmla="*/ 466725 h 496527"/>
                <a:gd name="connsiteX228" fmla="*/ 873443 w 1959768"/>
                <a:gd name="connsiteY228" fmla="*/ 479012 h 496527"/>
                <a:gd name="connsiteX229" fmla="*/ 836867 w 1959768"/>
                <a:gd name="connsiteY229" fmla="*/ 431959 h 496527"/>
                <a:gd name="connsiteX230" fmla="*/ 826198 w 1959768"/>
                <a:gd name="connsiteY230" fmla="*/ 431959 h 496527"/>
                <a:gd name="connsiteX231" fmla="*/ 826198 w 1959768"/>
                <a:gd name="connsiteY231" fmla="*/ 495014 h 496527"/>
                <a:gd name="connsiteX232" fmla="*/ 836867 w 1959768"/>
                <a:gd name="connsiteY232" fmla="*/ 495014 h 496527"/>
                <a:gd name="connsiteX233" fmla="*/ 836867 w 1959768"/>
                <a:gd name="connsiteY233" fmla="*/ 448913 h 496527"/>
                <a:gd name="connsiteX234" fmla="*/ 872490 w 1959768"/>
                <a:gd name="connsiteY234" fmla="*/ 494919 h 496527"/>
                <a:gd name="connsiteX235" fmla="*/ 884110 w 1959768"/>
                <a:gd name="connsiteY235" fmla="*/ 494919 h 496527"/>
                <a:gd name="connsiteX236" fmla="*/ 884110 w 1959768"/>
                <a:gd name="connsiteY236" fmla="*/ 431864 h 496527"/>
                <a:gd name="connsiteX237" fmla="*/ 873443 w 1959768"/>
                <a:gd name="connsiteY237" fmla="*/ 431864 h 496527"/>
                <a:gd name="connsiteX238" fmla="*/ 901541 w 1959768"/>
                <a:gd name="connsiteY238" fmla="*/ 495014 h 496527"/>
                <a:gd name="connsiteX239" fmla="*/ 912209 w 1959768"/>
                <a:gd name="connsiteY239" fmla="*/ 495014 h 496527"/>
                <a:gd name="connsiteX240" fmla="*/ 912209 w 1959768"/>
                <a:gd name="connsiteY240" fmla="*/ 431864 h 496527"/>
                <a:gd name="connsiteX241" fmla="*/ 901541 w 1959768"/>
                <a:gd name="connsiteY241" fmla="*/ 431864 h 496527"/>
                <a:gd name="connsiteX242" fmla="*/ 983742 w 1959768"/>
                <a:gd name="connsiteY242" fmla="*/ 431959 h 496527"/>
                <a:gd name="connsiteX243" fmla="*/ 971836 w 1959768"/>
                <a:gd name="connsiteY243" fmla="*/ 431959 h 496527"/>
                <a:gd name="connsiteX244" fmla="*/ 952786 w 1959768"/>
                <a:gd name="connsiteY244" fmla="*/ 479012 h 496527"/>
                <a:gd name="connsiteX245" fmla="*/ 933736 w 1959768"/>
                <a:gd name="connsiteY245" fmla="*/ 431959 h 496527"/>
                <a:gd name="connsiteX246" fmla="*/ 921830 w 1959768"/>
                <a:gd name="connsiteY246" fmla="*/ 431959 h 496527"/>
                <a:gd name="connsiteX247" fmla="*/ 947166 w 1959768"/>
                <a:gd name="connsiteY247" fmla="*/ 495014 h 496527"/>
                <a:gd name="connsiteX248" fmla="*/ 959072 w 1959768"/>
                <a:gd name="connsiteY248" fmla="*/ 495014 h 496527"/>
                <a:gd name="connsiteX249" fmla="*/ 992791 w 1959768"/>
                <a:gd name="connsiteY249" fmla="*/ 431959 h 496527"/>
                <a:gd name="connsiteX250" fmla="*/ 992791 w 1959768"/>
                <a:gd name="connsiteY250" fmla="*/ 495014 h 496527"/>
                <a:gd name="connsiteX251" fmla="*/ 1038130 w 1959768"/>
                <a:gd name="connsiteY251" fmla="*/ 495014 h 496527"/>
                <a:gd name="connsiteX252" fmla="*/ 1038130 w 1959768"/>
                <a:gd name="connsiteY252" fmla="*/ 484823 h 496527"/>
                <a:gd name="connsiteX253" fmla="*/ 1003459 w 1959768"/>
                <a:gd name="connsiteY253" fmla="*/ 484823 h 496527"/>
                <a:gd name="connsiteX254" fmla="*/ 1003459 w 1959768"/>
                <a:gd name="connsiteY254" fmla="*/ 468059 h 496527"/>
                <a:gd name="connsiteX255" fmla="*/ 1033272 w 1959768"/>
                <a:gd name="connsiteY255" fmla="*/ 468059 h 496527"/>
                <a:gd name="connsiteX256" fmla="*/ 1033272 w 1959768"/>
                <a:gd name="connsiteY256" fmla="*/ 458534 h 496527"/>
                <a:gd name="connsiteX257" fmla="*/ 1003078 w 1959768"/>
                <a:gd name="connsiteY257" fmla="*/ 458534 h 496527"/>
                <a:gd name="connsiteX258" fmla="*/ 1003078 w 1959768"/>
                <a:gd name="connsiteY258" fmla="*/ 441865 h 496527"/>
                <a:gd name="connsiteX259" fmla="*/ 1036701 w 1959768"/>
                <a:gd name="connsiteY259" fmla="*/ 441865 h 496527"/>
                <a:gd name="connsiteX260" fmla="*/ 1036701 w 1959768"/>
                <a:gd name="connsiteY260" fmla="*/ 432340 h 496527"/>
                <a:gd name="connsiteX261" fmla="*/ 1095851 w 1959768"/>
                <a:gd name="connsiteY261" fmla="*/ 436817 h 496527"/>
                <a:gd name="connsiteX262" fmla="*/ 1075182 w 1959768"/>
                <a:gd name="connsiteY262" fmla="*/ 431959 h 496527"/>
                <a:gd name="connsiteX263" fmla="*/ 1051751 w 1959768"/>
                <a:gd name="connsiteY263" fmla="*/ 431959 h 496527"/>
                <a:gd name="connsiteX264" fmla="*/ 1051751 w 1959768"/>
                <a:gd name="connsiteY264" fmla="*/ 495014 h 496527"/>
                <a:gd name="connsiteX265" fmla="*/ 1062419 w 1959768"/>
                <a:gd name="connsiteY265" fmla="*/ 495014 h 496527"/>
                <a:gd name="connsiteX266" fmla="*/ 1062419 w 1959768"/>
                <a:gd name="connsiteY266" fmla="*/ 473678 h 496527"/>
                <a:gd name="connsiteX267" fmla="*/ 1076325 w 1959768"/>
                <a:gd name="connsiteY267" fmla="*/ 473678 h 496527"/>
                <a:gd name="connsiteX268" fmla="*/ 1091375 w 1959768"/>
                <a:gd name="connsiteY268" fmla="*/ 494919 h 496527"/>
                <a:gd name="connsiteX269" fmla="*/ 1104900 w 1959768"/>
                <a:gd name="connsiteY269" fmla="*/ 494919 h 496527"/>
                <a:gd name="connsiteX270" fmla="*/ 1088422 w 1959768"/>
                <a:gd name="connsiteY270" fmla="*/ 471964 h 496527"/>
                <a:gd name="connsiteX271" fmla="*/ 1102043 w 1959768"/>
                <a:gd name="connsiteY271" fmla="*/ 452342 h 496527"/>
                <a:gd name="connsiteX272" fmla="*/ 1095851 w 1959768"/>
                <a:gd name="connsiteY272" fmla="*/ 436721 h 496527"/>
                <a:gd name="connsiteX273" fmla="*/ 1075658 w 1959768"/>
                <a:gd name="connsiteY273" fmla="*/ 464153 h 496527"/>
                <a:gd name="connsiteX274" fmla="*/ 1062419 w 1959768"/>
                <a:gd name="connsiteY274" fmla="*/ 464153 h 496527"/>
                <a:gd name="connsiteX275" fmla="*/ 1062419 w 1959768"/>
                <a:gd name="connsiteY275" fmla="*/ 441484 h 496527"/>
                <a:gd name="connsiteX276" fmla="*/ 1075849 w 1959768"/>
                <a:gd name="connsiteY276" fmla="*/ 441484 h 496527"/>
                <a:gd name="connsiteX277" fmla="*/ 1087755 w 1959768"/>
                <a:gd name="connsiteY277" fmla="*/ 443770 h 496527"/>
                <a:gd name="connsiteX278" fmla="*/ 1091089 w 1959768"/>
                <a:gd name="connsiteY278" fmla="*/ 452247 h 496527"/>
                <a:gd name="connsiteX279" fmla="*/ 1087850 w 1959768"/>
                <a:gd name="connsiteY279" fmla="*/ 461772 h 496527"/>
                <a:gd name="connsiteX280" fmla="*/ 1075658 w 1959768"/>
                <a:gd name="connsiteY280" fmla="*/ 464058 h 496527"/>
                <a:gd name="connsiteX281" fmla="*/ 1145858 w 1959768"/>
                <a:gd name="connsiteY281" fmla="*/ 441865 h 496527"/>
                <a:gd name="connsiteX282" fmla="*/ 1153382 w 1959768"/>
                <a:gd name="connsiteY282" fmla="*/ 446056 h 496527"/>
                <a:gd name="connsiteX283" fmla="*/ 1159097 w 1959768"/>
                <a:gd name="connsiteY283" fmla="*/ 437960 h 496527"/>
                <a:gd name="connsiteX284" fmla="*/ 1148810 w 1959768"/>
                <a:gd name="connsiteY284" fmla="*/ 432435 h 496527"/>
                <a:gd name="connsiteX285" fmla="*/ 1136809 w 1959768"/>
                <a:gd name="connsiteY285" fmla="*/ 430435 h 496527"/>
                <a:gd name="connsiteX286" fmla="*/ 1121093 w 1959768"/>
                <a:gd name="connsiteY286" fmla="*/ 435197 h 496527"/>
                <a:gd name="connsiteX287" fmla="*/ 1114711 w 1959768"/>
                <a:gd name="connsiteY287" fmla="*/ 448628 h 496527"/>
                <a:gd name="connsiteX288" fmla="*/ 1120331 w 1959768"/>
                <a:gd name="connsiteY288" fmla="*/ 461582 h 496527"/>
                <a:gd name="connsiteX289" fmla="*/ 1126712 w 1959768"/>
                <a:gd name="connsiteY289" fmla="*/ 465296 h 496527"/>
                <a:gd name="connsiteX290" fmla="*/ 1137285 w 1959768"/>
                <a:gd name="connsiteY290" fmla="*/ 468344 h 496527"/>
                <a:gd name="connsiteX291" fmla="*/ 1146810 w 1959768"/>
                <a:gd name="connsiteY291" fmla="*/ 472059 h 496527"/>
                <a:gd name="connsiteX292" fmla="*/ 1149572 w 1959768"/>
                <a:gd name="connsiteY292" fmla="*/ 477679 h 496527"/>
                <a:gd name="connsiteX293" fmla="*/ 1146620 w 1959768"/>
                <a:gd name="connsiteY293" fmla="*/ 483584 h 496527"/>
                <a:gd name="connsiteX294" fmla="*/ 1138428 w 1959768"/>
                <a:gd name="connsiteY294" fmla="*/ 485775 h 496527"/>
                <a:gd name="connsiteX295" fmla="*/ 1118616 w 1959768"/>
                <a:gd name="connsiteY295" fmla="*/ 477488 h 496527"/>
                <a:gd name="connsiteX296" fmla="*/ 1111949 w 1959768"/>
                <a:gd name="connsiteY296" fmla="*/ 485489 h 496527"/>
                <a:gd name="connsiteX297" fmla="*/ 1138047 w 1959768"/>
                <a:gd name="connsiteY297" fmla="*/ 495586 h 496527"/>
                <a:gd name="connsiteX298" fmla="*/ 1154430 w 1959768"/>
                <a:gd name="connsiteY298" fmla="*/ 490442 h 496527"/>
                <a:gd name="connsiteX299" fmla="*/ 1160621 w 1959768"/>
                <a:gd name="connsiteY299" fmla="*/ 477107 h 496527"/>
                <a:gd name="connsiteX300" fmla="*/ 1155668 w 1959768"/>
                <a:gd name="connsiteY300" fmla="*/ 464630 h 496527"/>
                <a:gd name="connsiteX301" fmla="*/ 1141095 w 1959768"/>
                <a:gd name="connsiteY301" fmla="*/ 457962 h 496527"/>
                <a:gd name="connsiteX302" fmla="*/ 1128427 w 1959768"/>
                <a:gd name="connsiteY302" fmla="*/ 453676 h 496527"/>
                <a:gd name="connsiteX303" fmla="*/ 1125474 w 1959768"/>
                <a:gd name="connsiteY303" fmla="*/ 447770 h 496527"/>
                <a:gd name="connsiteX304" fmla="*/ 1128427 w 1959768"/>
                <a:gd name="connsiteY304" fmla="*/ 442055 h 496527"/>
                <a:gd name="connsiteX305" fmla="*/ 1136047 w 1959768"/>
                <a:gd name="connsiteY305" fmla="*/ 440150 h 496527"/>
                <a:gd name="connsiteX306" fmla="*/ 1145858 w 1959768"/>
                <a:gd name="connsiteY306" fmla="*/ 441769 h 496527"/>
                <a:gd name="connsiteX307" fmla="*/ 1174433 w 1959768"/>
                <a:gd name="connsiteY307" fmla="*/ 495014 h 496527"/>
                <a:gd name="connsiteX308" fmla="*/ 1185101 w 1959768"/>
                <a:gd name="connsiteY308" fmla="*/ 495014 h 496527"/>
                <a:gd name="connsiteX309" fmla="*/ 1185101 w 1959768"/>
                <a:gd name="connsiteY309" fmla="*/ 431864 h 496527"/>
                <a:gd name="connsiteX310" fmla="*/ 1174433 w 1959768"/>
                <a:gd name="connsiteY310" fmla="*/ 431864 h 496527"/>
                <a:gd name="connsiteX311" fmla="*/ 1245489 w 1959768"/>
                <a:gd name="connsiteY311" fmla="*/ 441674 h 496527"/>
                <a:gd name="connsiteX312" fmla="*/ 1245489 w 1959768"/>
                <a:gd name="connsiteY312" fmla="*/ 432149 h 496527"/>
                <a:gd name="connsiteX313" fmla="*/ 1196626 w 1959768"/>
                <a:gd name="connsiteY313" fmla="*/ 432149 h 496527"/>
                <a:gd name="connsiteX314" fmla="*/ 1196626 w 1959768"/>
                <a:gd name="connsiteY314" fmla="*/ 441674 h 496527"/>
                <a:gd name="connsiteX315" fmla="*/ 1215676 w 1959768"/>
                <a:gd name="connsiteY315" fmla="*/ 441674 h 496527"/>
                <a:gd name="connsiteX316" fmla="*/ 1215676 w 1959768"/>
                <a:gd name="connsiteY316" fmla="*/ 495014 h 496527"/>
                <a:gd name="connsiteX317" fmla="*/ 1226249 w 1959768"/>
                <a:gd name="connsiteY317" fmla="*/ 495014 h 496527"/>
                <a:gd name="connsiteX318" fmla="*/ 1226249 w 1959768"/>
                <a:gd name="connsiteY318" fmla="*/ 441674 h 496527"/>
                <a:gd name="connsiteX319" fmla="*/ 1281779 w 1959768"/>
                <a:gd name="connsiteY319" fmla="*/ 470249 h 496527"/>
                <a:gd name="connsiteX320" fmla="*/ 1305211 w 1959768"/>
                <a:gd name="connsiteY320" fmla="*/ 432149 h 496527"/>
                <a:gd name="connsiteX321" fmla="*/ 1293305 w 1959768"/>
                <a:gd name="connsiteY321" fmla="*/ 432149 h 496527"/>
                <a:gd name="connsiteX322" fmla="*/ 1276064 w 1959768"/>
                <a:gd name="connsiteY322" fmla="*/ 460724 h 496527"/>
                <a:gd name="connsiteX323" fmla="*/ 1258919 w 1959768"/>
                <a:gd name="connsiteY323" fmla="*/ 432149 h 496527"/>
                <a:gd name="connsiteX324" fmla="*/ 1247299 w 1959768"/>
                <a:gd name="connsiteY324" fmla="*/ 432149 h 496527"/>
                <a:gd name="connsiteX325" fmla="*/ 1270730 w 1959768"/>
                <a:gd name="connsiteY325" fmla="*/ 470249 h 496527"/>
                <a:gd name="connsiteX326" fmla="*/ 1270730 w 1959768"/>
                <a:gd name="connsiteY326" fmla="*/ 495205 h 496527"/>
                <a:gd name="connsiteX327" fmla="*/ 1281494 w 1959768"/>
                <a:gd name="connsiteY327" fmla="*/ 495205 h 496527"/>
                <a:gd name="connsiteX328" fmla="*/ 1400270 w 1959768"/>
                <a:gd name="connsiteY328" fmla="*/ 463201 h 496527"/>
                <a:gd name="connsiteX329" fmla="*/ 1390745 w 1959768"/>
                <a:gd name="connsiteY329" fmla="*/ 439960 h 496527"/>
                <a:gd name="connsiteX330" fmla="*/ 1343120 w 1959768"/>
                <a:gd name="connsiteY330" fmla="*/ 439960 h 496527"/>
                <a:gd name="connsiteX331" fmla="*/ 1343111 w 1959768"/>
                <a:gd name="connsiteY331" fmla="*/ 486432 h 496527"/>
                <a:gd name="connsiteX332" fmla="*/ 1343120 w 1959768"/>
                <a:gd name="connsiteY332" fmla="*/ 486442 h 496527"/>
                <a:gd name="connsiteX333" fmla="*/ 1390745 w 1959768"/>
                <a:gd name="connsiteY333" fmla="*/ 486442 h 496527"/>
                <a:gd name="connsiteX334" fmla="*/ 1399985 w 1959768"/>
                <a:gd name="connsiteY334" fmla="*/ 462915 h 496527"/>
                <a:gd name="connsiteX335" fmla="*/ 1389317 w 1959768"/>
                <a:gd name="connsiteY335" fmla="*/ 463201 h 496527"/>
                <a:gd name="connsiteX336" fmla="*/ 1382935 w 1959768"/>
                <a:gd name="connsiteY336" fmla="*/ 479393 h 496527"/>
                <a:gd name="connsiteX337" fmla="*/ 1351550 w 1959768"/>
                <a:gd name="connsiteY337" fmla="*/ 479728 h 496527"/>
                <a:gd name="connsiteX338" fmla="*/ 1351217 w 1959768"/>
                <a:gd name="connsiteY338" fmla="*/ 479393 h 496527"/>
                <a:gd name="connsiteX339" fmla="*/ 1351217 w 1959768"/>
                <a:gd name="connsiteY339" fmla="*/ 447008 h 496527"/>
                <a:gd name="connsiteX340" fmla="*/ 1382601 w 1959768"/>
                <a:gd name="connsiteY340" fmla="*/ 446674 h 496527"/>
                <a:gd name="connsiteX341" fmla="*/ 1382935 w 1959768"/>
                <a:gd name="connsiteY341" fmla="*/ 447008 h 496527"/>
                <a:gd name="connsiteX342" fmla="*/ 1389031 w 1959768"/>
                <a:gd name="connsiteY342" fmla="*/ 462915 h 496527"/>
                <a:gd name="connsiteX343" fmla="*/ 1455992 w 1959768"/>
                <a:gd name="connsiteY343" fmla="*/ 442055 h 496527"/>
                <a:gd name="connsiteX344" fmla="*/ 1455992 w 1959768"/>
                <a:gd name="connsiteY344" fmla="*/ 432530 h 496527"/>
                <a:gd name="connsiteX345" fmla="*/ 1413986 w 1959768"/>
                <a:gd name="connsiteY345" fmla="*/ 432530 h 496527"/>
                <a:gd name="connsiteX346" fmla="*/ 1413986 w 1959768"/>
                <a:gd name="connsiteY346" fmla="*/ 495586 h 496527"/>
                <a:gd name="connsiteX347" fmla="*/ 1423797 w 1959768"/>
                <a:gd name="connsiteY347" fmla="*/ 495586 h 496527"/>
                <a:gd name="connsiteX348" fmla="*/ 1423797 w 1959768"/>
                <a:gd name="connsiteY348" fmla="*/ 468916 h 496527"/>
                <a:gd name="connsiteX349" fmla="*/ 1452372 w 1959768"/>
                <a:gd name="connsiteY349" fmla="*/ 468916 h 496527"/>
                <a:gd name="connsiteX350" fmla="*/ 1452372 w 1959768"/>
                <a:gd name="connsiteY350" fmla="*/ 459391 h 496527"/>
                <a:gd name="connsiteX351" fmla="*/ 1423797 w 1959768"/>
                <a:gd name="connsiteY351" fmla="*/ 459391 h 496527"/>
                <a:gd name="connsiteX352" fmla="*/ 1423797 w 1959768"/>
                <a:gd name="connsiteY352" fmla="*/ 441769 h 496527"/>
                <a:gd name="connsiteX353" fmla="*/ 1536859 w 1959768"/>
                <a:gd name="connsiteY353" fmla="*/ 481775 h 496527"/>
                <a:gd name="connsiteX354" fmla="*/ 1521809 w 1959768"/>
                <a:gd name="connsiteY354" fmla="*/ 485680 h 496527"/>
                <a:gd name="connsiteX355" fmla="*/ 1506569 w 1959768"/>
                <a:gd name="connsiteY355" fmla="*/ 479584 h 496527"/>
                <a:gd name="connsiteX356" fmla="*/ 1506569 w 1959768"/>
                <a:gd name="connsiteY356" fmla="*/ 447294 h 496527"/>
                <a:gd name="connsiteX357" fmla="*/ 1522571 w 1959768"/>
                <a:gd name="connsiteY357" fmla="*/ 441103 h 496527"/>
                <a:gd name="connsiteX358" fmla="*/ 1531334 w 1959768"/>
                <a:gd name="connsiteY358" fmla="*/ 442246 h 496527"/>
                <a:gd name="connsiteX359" fmla="*/ 1538764 w 1959768"/>
                <a:gd name="connsiteY359" fmla="*/ 446627 h 496527"/>
                <a:gd name="connsiteX360" fmla="*/ 1544384 w 1959768"/>
                <a:gd name="connsiteY360" fmla="*/ 438531 h 496527"/>
                <a:gd name="connsiteX361" fmla="*/ 1521809 w 1959768"/>
                <a:gd name="connsiteY361" fmla="*/ 430625 h 496527"/>
                <a:gd name="connsiteX362" fmla="*/ 1498568 w 1959768"/>
                <a:gd name="connsiteY362" fmla="*/ 440150 h 496527"/>
                <a:gd name="connsiteX363" fmla="*/ 1498568 w 1959768"/>
                <a:gd name="connsiteY363" fmla="*/ 486918 h 496527"/>
                <a:gd name="connsiteX364" fmla="*/ 1522000 w 1959768"/>
                <a:gd name="connsiteY364" fmla="*/ 496443 h 496527"/>
                <a:gd name="connsiteX365" fmla="*/ 1547527 w 1959768"/>
                <a:gd name="connsiteY365" fmla="*/ 486918 h 496527"/>
                <a:gd name="connsiteX366" fmla="*/ 1547527 w 1959768"/>
                <a:gd name="connsiteY366" fmla="*/ 464248 h 496527"/>
                <a:gd name="connsiteX367" fmla="*/ 1536192 w 1959768"/>
                <a:gd name="connsiteY367" fmla="*/ 464248 h 496527"/>
                <a:gd name="connsiteX368" fmla="*/ 1585246 w 1959768"/>
                <a:gd name="connsiteY368" fmla="*/ 470249 h 496527"/>
                <a:gd name="connsiteX369" fmla="*/ 1608677 w 1959768"/>
                <a:gd name="connsiteY369" fmla="*/ 432149 h 496527"/>
                <a:gd name="connsiteX370" fmla="*/ 1597057 w 1959768"/>
                <a:gd name="connsiteY370" fmla="*/ 432149 h 496527"/>
                <a:gd name="connsiteX371" fmla="*/ 1579817 w 1959768"/>
                <a:gd name="connsiteY371" fmla="*/ 460724 h 496527"/>
                <a:gd name="connsiteX372" fmla="*/ 1562672 w 1959768"/>
                <a:gd name="connsiteY372" fmla="*/ 432149 h 496527"/>
                <a:gd name="connsiteX373" fmla="*/ 1550956 w 1959768"/>
                <a:gd name="connsiteY373" fmla="*/ 432149 h 496527"/>
                <a:gd name="connsiteX374" fmla="*/ 1574483 w 1959768"/>
                <a:gd name="connsiteY374" fmla="*/ 470249 h 496527"/>
                <a:gd name="connsiteX375" fmla="*/ 1574483 w 1959768"/>
                <a:gd name="connsiteY375" fmla="*/ 495205 h 496527"/>
                <a:gd name="connsiteX376" fmla="*/ 1585246 w 1959768"/>
                <a:gd name="connsiteY376" fmla="*/ 495205 h 496527"/>
                <a:gd name="connsiteX377" fmla="*/ 1678972 w 1959768"/>
                <a:gd name="connsiteY377" fmla="*/ 463201 h 496527"/>
                <a:gd name="connsiteX378" fmla="*/ 1669447 w 1959768"/>
                <a:gd name="connsiteY378" fmla="*/ 439960 h 496527"/>
                <a:gd name="connsiteX379" fmla="*/ 1621822 w 1959768"/>
                <a:gd name="connsiteY379" fmla="*/ 439960 h 496527"/>
                <a:gd name="connsiteX380" fmla="*/ 1621822 w 1959768"/>
                <a:gd name="connsiteY380" fmla="*/ 486442 h 496527"/>
                <a:gd name="connsiteX381" fmla="*/ 1669447 w 1959768"/>
                <a:gd name="connsiteY381" fmla="*/ 486442 h 496527"/>
                <a:gd name="connsiteX382" fmla="*/ 1678305 w 1959768"/>
                <a:gd name="connsiteY382" fmla="*/ 462915 h 496527"/>
                <a:gd name="connsiteX383" fmla="*/ 1668113 w 1959768"/>
                <a:gd name="connsiteY383" fmla="*/ 463201 h 496527"/>
                <a:gd name="connsiteX384" fmla="*/ 1661636 w 1959768"/>
                <a:gd name="connsiteY384" fmla="*/ 479393 h 496527"/>
                <a:gd name="connsiteX385" fmla="*/ 1630385 w 1959768"/>
                <a:gd name="connsiteY385" fmla="*/ 479768 h 496527"/>
                <a:gd name="connsiteX386" fmla="*/ 1630013 w 1959768"/>
                <a:gd name="connsiteY386" fmla="*/ 479393 h 496527"/>
                <a:gd name="connsiteX387" fmla="*/ 1630013 w 1959768"/>
                <a:gd name="connsiteY387" fmla="*/ 447008 h 496527"/>
                <a:gd name="connsiteX388" fmla="*/ 1661265 w 1959768"/>
                <a:gd name="connsiteY388" fmla="*/ 446634 h 496527"/>
                <a:gd name="connsiteX389" fmla="*/ 1661636 w 1959768"/>
                <a:gd name="connsiteY389" fmla="*/ 447008 h 496527"/>
                <a:gd name="connsiteX390" fmla="*/ 1667447 w 1959768"/>
                <a:gd name="connsiteY390" fmla="*/ 462915 h 496527"/>
                <a:gd name="connsiteX391" fmla="*/ 1736503 w 1959768"/>
                <a:gd name="connsiteY391" fmla="*/ 437007 h 496527"/>
                <a:gd name="connsiteX392" fmla="*/ 1715834 w 1959768"/>
                <a:gd name="connsiteY392" fmla="*/ 432149 h 496527"/>
                <a:gd name="connsiteX393" fmla="*/ 1692402 w 1959768"/>
                <a:gd name="connsiteY393" fmla="*/ 432149 h 496527"/>
                <a:gd name="connsiteX394" fmla="*/ 1692402 w 1959768"/>
                <a:gd name="connsiteY394" fmla="*/ 495205 h 496527"/>
                <a:gd name="connsiteX395" fmla="*/ 1703070 w 1959768"/>
                <a:gd name="connsiteY395" fmla="*/ 495205 h 496527"/>
                <a:gd name="connsiteX396" fmla="*/ 1703070 w 1959768"/>
                <a:gd name="connsiteY396" fmla="*/ 473678 h 496527"/>
                <a:gd name="connsiteX397" fmla="*/ 1717072 w 1959768"/>
                <a:gd name="connsiteY397" fmla="*/ 473678 h 496527"/>
                <a:gd name="connsiteX398" fmla="*/ 1732121 w 1959768"/>
                <a:gd name="connsiteY398" fmla="*/ 494919 h 496527"/>
                <a:gd name="connsiteX399" fmla="*/ 1745647 w 1959768"/>
                <a:gd name="connsiteY399" fmla="*/ 494919 h 496527"/>
                <a:gd name="connsiteX400" fmla="*/ 1728597 w 1959768"/>
                <a:gd name="connsiteY400" fmla="*/ 471964 h 496527"/>
                <a:gd name="connsiteX401" fmla="*/ 1742123 w 1959768"/>
                <a:gd name="connsiteY401" fmla="*/ 452342 h 496527"/>
                <a:gd name="connsiteX402" fmla="*/ 1735836 w 1959768"/>
                <a:gd name="connsiteY402" fmla="*/ 436721 h 496527"/>
                <a:gd name="connsiteX403" fmla="*/ 1716310 w 1959768"/>
                <a:gd name="connsiteY403" fmla="*/ 464344 h 496527"/>
                <a:gd name="connsiteX404" fmla="*/ 1703070 w 1959768"/>
                <a:gd name="connsiteY404" fmla="*/ 464344 h 496527"/>
                <a:gd name="connsiteX405" fmla="*/ 1703070 w 1959768"/>
                <a:gd name="connsiteY405" fmla="*/ 441484 h 496527"/>
                <a:gd name="connsiteX406" fmla="*/ 1716596 w 1959768"/>
                <a:gd name="connsiteY406" fmla="*/ 441484 h 496527"/>
                <a:gd name="connsiteX407" fmla="*/ 1728502 w 1959768"/>
                <a:gd name="connsiteY407" fmla="*/ 443770 h 496527"/>
                <a:gd name="connsiteX408" fmla="*/ 1731836 w 1959768"/>
                <a:gd name="connsiteY408" fmla="*/ 452247 h 496527"/>
                <a:gd name="connsiteX409" fmla="*/ 1728597 w 1959768"/>
                <a:gd name="connsiteY409" fmla="*/ 461772 h 496527"/>
                <a:gd name="connsiteX410" fmla="*/ 1715643 w 1959768"/>
                <a:gd name="connsiteY410" fmla="*/ 464058 h 496527"/>
                <a:gd name="connsiteX411" fmla="*/ 578072 w 1959768"/>
                <a:gd name="connsiteY411" fmla="*/ 56864 h 496527"/>
                <a:gd name="connsiteX412" fmla="*/ 578072 w 1959768"/>
                <a:gd name="connsiteY412" fmla="*/ 33338 h 496527"/>
                <a:gd name="connsiteX413" fmla="*/ 574739 w 1959768"/>
                <a:gd name="connsiteY413" fmla="*/ 30099 h 496527"/>
                <a:gd name="connsiteX414" fmla="*/ 467963 w 1959768"/>
                <a:gd name="connsiteY414" fmla="*/ 30099 h 496527"/>
                <a:gd name="connsiteX415" fmla="*/ 464725 w 1959768"/>
                <a:gd name="connsiteY415" fmla="*/ 33338 h 496527"/>
                <a:gd name="connsiteX416" fmla="*/ 464725 w 1959768"/>
                <a:gd name="connsiteY416" fmla="*/ 56864 h 496527"/>
                <a:gd name="connsiteX417" fmla="*/ 467963 w 1959768"/>
                <a:gd name="connsiteY417" fmla="*/ 60103 h 496527"/>
                <a:gd name="connsiteX418" fmla="*/ 574739 w 1959768"/>
                <a:gd name="connsiteY418" fmla="*/ 60103 h 496527"/>
                <a:gd name="connsiteX419" fmla="*/ 578072 w 1959768"/>
                <a:gd name="connsiteY419" fmla="*/ 56864 h 496527"/>
                <a:gd name="connsiteX420" fmla="*/ 578072 w 1959768"/>
                <a:gd name="connsiteY420" fmla="*/ 111157 h 496527"/>
                <a:gd name="connsiteX421" fmla="*/ 578072 w 1959768"/>
                <a:gd name="connsiteY421" fmla="*/ 87725 h 496527"/>
                <a:gd name="connsiteX422" fmla="*/ 574739 w 1959768"/>
                <a:gd name="connsiteY422" fmla="*/ 84487 h 496527"/>
                <a:gd name="connsiteX423" fmla="*/ 467963 w 1959768"/>
                <a:gd name="connsiteY423" fmla="*/ 84487 h 496527"/>
                <a:gd name="connsiteX424" fmla="*/ 464725 w 1959768"/>
                <a:gd name="connsiteY424" fmla="*/ 87725 h 496527"/>
                <a:gd name="connsiteX425" fmla="*/ 464725 w 1959768"/>
                <a:gd name="connsiteY425" fmla="*/ 111157 h 496527"/>
                <a:gd name="connsiteX426" fmla="*/ 467963 w 1959768"/>
                <a:gd name="connsiteY426" fmla="*/ 114395 h 496527"/>
                <a:gd name="connsiteX427" fmla="*/ 574739 w 1959768"/>
                <a:gd name="connsiteY427" fmla="*/ 114395 h 496527"/>
                <a:gd name="connsiteX428" fmla="*/ 578072 w 1959768"/>
                <a:gd name="connsiteY428" fmla="*/ 111157 h 496527"/>
                <a:gd name="connsiteX429" fmla="*/ 578072 w 1959768"/>
                <a:gd name="connsiteY429" fmla="*/ 165545 h 496527"/>
                <a:gd name="connsiteX430" fmla="*/ 578072 w 1959768"/>
                <a:gd name="connsiteY430" fmla="*/ 142113 h 496527"/>
                <a:gd name="connsiteX431" fmla="*/ 574739 w 1959768"/>
                <a:gd name="connsiteY431" fmla="*/ 138779 h 496527"/>
                <a:gd name="connsiteX432" fmla="*/ 467963 w 1959768"/>
                <a:gd name="connsiteY432" fmla="*/ 138779 h 496527"/>
                <a:gd name="connsiteX433" fmla="*/ 464725 w 1959768"/>
                <a:gd name="connsiteY433" fmla="*/ 142113 h 496527"/>
                <a:gd name="connsiteX434" fmla="*/ 464725 w 1959768"/>
                <a:gd name="connsiteY434" fmla="*/ 165545 h 496527"/>
                <a:gd name="connsiteX435" fmla="*/ 467963 w 1959768"/>
                <a:gd name="connsiteY435" fmla="*/ 168783 h 496527"/>
                <a:gd name="connsiteX436" fmla="*/ 574739 w 1959768"/>
                <a:gd name="connsiteY436" fmla="*/ 168783 h 496527"/>
                <a:gd name="connsiteX437" fmla="*/ 578072 w 1959768"/>
                <a:gd name="connsiteY437" fmla="*/ 165545 h 496527"/>
                <a:gd name="connsiteX438" fmla="*/ 578072 w 1959768"/>
                <a:gd name="connsiteY438" fmla="*/ 219837 h 496527"/>
                <a:gd name="connsiteX439" fmla="*/ 578072 w 1959768"/>
                <a:gd name="connsiteY439" fmla="*/ 196406 h 496527"/>
                <a:gd name="connsiteX440" fmla="*/ 574739 w 1959768"/>
                <a:gd name="connsiteY440" fmla="*/ 193167 h 496527"/>
                <a:gd name="connsiteX441" fmla="*/ 467963 w 1959768"/>
                <a:gd name="connsiteY441" fmla="*/ 193167 h 496527"/>
                <a:gd name="connsiteX442" fmla="*/ 464725 w 1959768"/>
                <a:gd name="connsiteY442" fmla="*/ 196406 h 496527"/>
                <a:gd name="connsiteX443" fmla="*/ 464725 w 1959768"/>
                <a:gd name="connsiteY443" fmla="*/ 219837 h 496527"/>
                <a:gd name="connsiteX444" fmla="*/ 467963 w 1959768"/>
                <a:gd name="connsiteY444" fmla="*/ 223171 h 496527"/>
                <a:gd name="connsiteX445" fmla="*/ 574739 w 1959768"/>
                <a:gd name="connsiteY445" fmla="*/ 223171 h 496527"/>
                <a:gd name="connsiteX446" fmla="*/ 578072 w 1959768"/>
                <a:gd name="connsiteY446" fmla="*/ 219837 h 496527"/>
                <a:gd name="connsiteX447" fmla="*/ 578072 w 1959768"/>
                <a:gd name="connsiteY447" fmla="*/ 274225 h 496527"/>
                <a:gd name="connsiteX448" fmla="*/ 578072 w 1959768"/>
                <a:gd name="connsiteY448" fmla="*/ 250412 h 496527"/>
                <a:gd name="connsiteX449" fmla="*/ 574739 w 1959768"/>
                <a:gd name="connsiteY449" fmla="*/ 247174 h 496527"/>
                <a:gd name="connsiteX450" fmla="*/ 467963 w 1959768"/>
                <a:gd name="connsiteY450" fmla="*/ 247174 h 496527"/>
                <a:gd name="connsiteX451" fmla="*/ 464725 w 1959768"/>
                <a:gd name="connsiteY451" fmla="*/ 250412 h 496527"/>
                <a:gd name="connsiteX452" fmla="*/ 464725 w 1959768"/>
                <a:gd name="connsiteY452" fmla="*/ 274225 h 496527"/>
                <a:gd name="connsiteX453" fmla="*/ 467963 w 1959768"/>
                <a:gd name="connsiteY453" fmla="*/ 277463 h 496527"/>
                <a:gd name="connsiteX454" fmla="*/ 574739 w 1959768"/>
                <a:gd name="connsiteY454" fmla="*/ 277463 h 496527"/>
                <a:gd name="connsiteX455" fmla="*/ 578072 w 1959768"/>
                <a:gd name="connsiteY455" fmla="*/ 274225 h 496527"/>
                <a:gd name="connsiteX456" fmla="*/ 578072 w 1959768"/>
                <a:gd name="connsiteY456" fmla="*/ 328517 h 496527"/>
                <a:gd name="connsiteX457" fmla="*/ 578072 w 1959768"/>
                <a:gd name="connsiteY457" fmla="*/ 305086 h 496527"/>
                <a:gd name="connsiteX458" fmla="*/ 574739 w 1959768"/>
                <a:gd name="connsiteY458" fmla="*/ 301847 h 496527"/>
                <a:gd name="connsiteX459" fmla="*/ 467963 w 1959768"/>
                <a:gd name="connsiteY459" fmla="*/ 301847 h 496527"/>
                <a:gd name="connsiteX460" fmla="*/ 464725 w 1959768"/>
                <a:gd name="connsiteY460" fmla="*/ 305086 h 496527"/>
                <a:gd name="connsiteX461" fmla="*/ 464725 w 1959768"/>
                <a:gd name="connsiteY461" fmla="*/ 328517 h 496527"/>
                <a:gd name="connsiteX462" fmla="*/ 467963 w 1959768"/>
                <a:gd name="connsiteY462" fmla="*/ 331851 h 496527"/>
                <a:gd name="connsiteX463" fmla="*/ 574739 w 1959768"/>
                <a:gd name="connsiteY463" fmla="*/ 331851 h 496527"/>
                <a:gd name="connsiteX464" fmla="*/ 578072 w 1959768"/>
                <a:gd name="connsiteY464" fmla="*/ 328517 h 496527"/>
                <a:gd name="connsiteX465" fmla="*/ 578072 w 1959768"/>
                <a:gd name="connsiteY465" fmla="*/ 382905 h 496527"/>
                <a:gd name="connsiteX466" fmla="*/ 578072 w 1959768"/>
                <a:gd name="connsiteY466" fmla="*/ 359474 h 496527"/>
                <a:gd name="connsiteX467" fmla="*/ 574739 w 1959768"/>
                <a:gd name="connsiteY467" fmla="*/ 356235 h 496527"/>
                <a:gd name="connsiteX468" fmla="*/ 467963 w 1959768"/>
                <a:gd name="connsiteY468" fmla="*/ 356235 h 496527"/>
                <a:gd name="connsiteX469" fmla="*/ 464725 w 1959768"/>
                <a:gd name="connsiteY469" fmla="*/ 359474 h 496527"/>
                <a:gd name="connsiteX470" fmla="*/ 464725 w 1959768"/>
                <a:gd name="connsiteY470" fmla="*/ 382905 h 496527"/>
                <a:gd name="connsiteX471" fmla="*/ 467963 w 1959768"/>
                <a:gd name="connsiteY471" fmla="*/ 386144 h 496527"/>
                <a:gd name="connsiteX472" fmla="*/ 574739 w 1959768"/>
                <a:gd name="connsiteY472" fmla="*/ 386144 h 496527"/>
                <a:gd name="connsiteX473" fmla="*/ 578072 w 1959768"/>
                <a:gd name="connsiteY473" fmla="*/ 382905 h 496527"/>
                <a:gd name="connsiteX474" fmla="*/ 578072 w 1959768"/>
                <a:gd name="connsiteY474" fmla="*/ 437293 h 496527"/>
                <a:gd name="connsiteX475" fmla="*/ 578072 w 1959768"/>
                <a:gd name="connsiteY475" fmla="*/ 413861 h 496527"/>
                <a:gd name="connsiteX476" fmla="*/ 574739 w 1959768"/>
                <a:gd name="connsiteY476" fmla="*/ 410528 h 496527"/>
                <a:gd name="connsiteX477" fmla="*/ 467963 w 1959768"/>
                <a:gd name="connsiteY477" fmla="*/ 410528 h 496527"/>
                <a:gd name="connsiteX478" fmla="*/ 464725 w 1959768"/>
                <a:gd name="connsiteY478" fmla="*/ 413861 h 496527"/>
                <a:gd name="connsiteX479" fmla="*/ 464725 w 1959768"/>
                <a:gd name="connsiteY479" fmla="*/ 437293 h 496527"/>
                <a:gd name="connsiteX480" fmla="*/ 467963 w 1959768"/>
                <a:gd name="connsiteY480" fmla="*/ 440531 h 496527"/>
                <a:gd name="connsiteX481" fmla="*/ 574739 w 1959768"/>
                <a:gd name="connsiteY481" fmla="*/ 440531 h 496527"/>
                <a:gd name="connsiteX482" fmla="*/ 578072 w 1959768"/>
                <a:gd name="connsiteY482" fmla="*/ 437293 h 496527"/>
                <a:gd name="connsiteX483" fmla="*/ 578072 w 1959768"/>
                <a:gd name="connsiteY483" fmla="*/ 491585 h 496527"/>
                <a:gd name="connsiteX484" fmla="*/ 578072 w 1959768"/>
                <a:gd name="connsiteY484" fmla="*/ 468154 h 496527"/>
                <a:gd name="connsiteX485" fmla="*/ 574739 w 1959768"/>
                <a:gd name="connsiteY485" fmla="*/ 464915 h 496527"/>
                <a:gd name="connsiteX486" fmla="*/ 467963 w 1959768"/>
                <a:gd name="connsiteY486" fmla="*/ 464915 h 496527"/>
                <a:gd name="connsiteX487" fmla="*/ 464725 w 1959768"/>
                <a:gd name="connsiteY487" fmla="*/ 468154 h 496527"/>
                <a:gd name="connsiteX488" fmla="*/ 464725 w 1959768"/>
                <a:gd name="connsiteY488" fmla="*/ 491585 h 496527"/>
                <a:gd name="connsiteX489" fmla="*/ 467963 w 1959768"/>
                <a:gd name="connsiteY489" fmla="*/ 494919 h 496527"/>
                <a:gd name="connsiteX490" fmla="*/ 574739 w 1959768"/>
                <a:gd name="connsiteY490" fmla="*/ 494919 h 496527"/>
                <a:gd name="connsiteX491" fmla="*/ 578072 w 1959768"/>
                <a:gd name="connsiteY491" fmla="*/ 491585 h 496527"/>
                <a:gd name="connsiteX492" fmla="*/ 411289 w 1959768"/>
                <a:gd name="connsiteY492" fmla="*/ 382905 h 496527"/>
                <a:gd name="connsiteX493" fmla="*/ 411289 w 1959768"/>
                <a:gd name="connsiteY493" fmla="*/ 359474 h 496527"/>
                <a:gd name="connsiteX494" fmla="*/ 408051 w 1959768"/>
                <a:gd name="connsiteY494" fmla="*/ 356235 h 496527"/>
                <a:gd name="connsiteX495" fmla="*/ 3239 w 1959768"/>
                <a:gd name="connsiteY495" fmla="*/ 356235 h 496527"/>
                <a:gd name="connsiteX496" fmla="*/ 0 w 1959768"/>
                <a:gd name="connsiteY496" fmla="*/ 359474 h 496527"/>
                <a:gd name="connsiteX497" fmla="*/ 0 w 1959768"/>
                <a:gd name="connsiteY497" fmla="*/ 382905 h 496527"/>
                <a:gd name="connsiteX498" fmla="*/ 3239 w 1959768"/>
                <a:gd name="connsiteY498" fmla="*/ 386144 h 496527"/>
                <a:gd name="connsiteX499" fmla="*/ 408051 w 1959768"/>
                <a:gd name="connsiteY499" fmla="*/ 386144 h 496527"/>
                <a:gd name="connsiteX500" fmla="*/ 411289 w 1959768"/>
                <a:gd name="connsiteY500" fmla="*/ 382905 h 496527"/>
                <a:gd name="connsiteX501" fmla="*/ 411289 w 1959768"/>
                <a:gd name="connsiteY501" fmla="*/ 491585 h 496527"/>
                <a:gd name="connsiteX502" fmla="*/ 411289 w 1959768"/>
                <a:gd name="connsiteY502" fmla="*/ 468154 h 496527"/>
                <a:gd name="connsiteX503" fmla="*/ 408051 w 1959768"/>
                <a:gd name="connsiteY503" fmla="*/ 464915 h 496527"/>
                <a:gd name="connsiteX504" fmla="*/ 3239 w 1959768"/>
                <a:gd name="connsiteY504" fmla="*/ 464915 h 496527"/>
                <a:gd name="connsiteX505" fmla="*/ 0 w 1959768"/>
                <a:gd name="connsiteY505" fmla="*/ 468154 h 496527"/>
                <a:gd name="connsiteX506" fmla="*/ 0 w 1959768"/>
                <a:gd name="connsiteY506" fmla="*/ 491585 h 496527"/>
                <a:gd name="connsiteX507" fmla="*/ 3239 w 1959768"/>
                <a:gd name="connsiteY507" fmla="*/ 494919 h 496527"/>
                <a:gd name="connsiteX508" fmla="*/ 408051 w 1959768"/>
                <a:gd name="connsiteY508" fmla="*/ 494919 h 496527"/>
                <a:gd name="connsiteX509" fmla="*/ 411289 w 1959768"/>
                <a:gd name="connsiteY509" fmla="*/ 491585 h 496527"/>
                <a:gd name="connsiteX510" fmla="*/ 1660589 w 1959768"/>
                <a:gd name="connsiteY510" fmla="*/ 413290 h 496527"/>
                <a:gd name="connsiteX511" fmla="*/ 1653064 w 1959768"/>
                <a:gd name="connsiteY511" fmla="*/ 409766 h 496527"/>
                <a:gd name="connsiteX512" fmla="*/ 1645158 w 1959768"/>
                <a:gd name="connsiteY512" fmla="*/ 424910 h 496527"/>
                <a:gd name="connsiteX513" fmla="*/ 1652778 w 1959768"/>
                <a:gd name="connsiteY513" fmla="*/ 424910 h 496527"/>
                <a:gd name="connsiteX514" fmla="*/ 1646682 w 1959768"/>
                <a:gd name="connsiteY514" fmla="*/ 412337 h 496527"/>
                <a:gd name="connsiteX515" fmla="*/ 1639443 w 1959768"/>
                <a:gd name="connsiteY515" fmla="*/ 409480 h 496527"/>
                <a:gd name="connsiteX516" fmla="*/ 1631537 w 1959768"/>
                <a:gd name="connsiteY516" fmla="*/ 424625 h 496527"/>
                <a:gd name="connsiteX517" fmla="*/ 1639062 w 1959768"/>
                <a:gd name="connsiteY517" fmla="*/ 424625 h 496527"/>
                <a:gd name="connsiteX518" fmla="*/ 1959769 w 1959768"/>
                <a:gd name="connsiteY518" fmla="*/ 491300 h 496527"/>
                <a:gd name="connsiteX519" fmla="*/ 1959769 w 1959768"/>
                <a:gd name="connsiteY519" fmla="*/ 468154 h 496527"/>
                <a:gd name="connsiteX520" fmla="*/ 1956530 w 1959768"/>
                <a:gd name="connsiteY520" fmla="*/ 464915 h 496527"/>
                <a:gd name="connsiteX521" fmla="*/ 1812131 w 1959768"/>
                <a:gd name="connsiteY521" fmla="*/ 464915 h 496527"/>
                <a:gd name="connsiteX522" fmla="*/ 1808893 w 1959768"/>
                <a:gd name="connsiteY522" fmla="*/ 468154 h 496527"/>
                <a:gd name="connsiteX523" fmla="*/ 1808893 w 1959768"/>
                <a:gd name="connsiteY523" fmla="*/ 491585 h 496527"/>
                <a:gd name="connsiteX524" fmla="*/ 1812131 w 1959768"/>
                <a:gd name="connsiteY524" fmla="*/ 494919 h 496527"/>
                <a:gd name="connsiteX525" fmla="*/ 1956530 w 1959768"/>
                <a:gd name="connsiteY525" fmla="*/ 494919 h 496527"/>
                <a:gd name="connsiteX526" fmla="*/ 1959769 w 1959768"/>
                <a:gd name="connsiteY526" fmla="*/ 491585 h 496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</a:cxnLst>
              <a:rect l="l" t="t" r="r" b="b"/>
              <a:pathLst>
                <a:path w="1959768" h="496527">
                  <a:moveTo>
                    <a:pt x="117157" y="317087"/>
                  </a:moveTo>
                  <a:cubicBezTo>
                    <a:pt x="117157" y="307562"/>
                    <a:pt x="118300" y="304705"/>
                    <a:pt x="129349" y="304038"/>
                  </a:cubicBezTo>
                  <a:cubicBezTo>
                    <a:pt x="208827" y="300837"/>
                    <a:pt x="282760" y="262439"/>
                    <a:pt x="331089" y="199263"/>
                  </a:cubicBezTo>
                  <a:cubicBezTo>
                    <a:pt x="366246" y="155060"/>
                    <a:pt x="386280" y="100736"/>
                    <a:pt x="388239" y="44291"/>
                  </a:cubicBezTo>
                  <a:cubicBezTo>
                    <a:pt x="388810" y="31528"/>
                    <a:pt x="399288" y="33052"/>
                    <a:pt x="407289" y="33052"/>
                  </a:cubicBezTo>
                  <a:cubicBezTo>
                    <a:pt x="418529" y="33052"/>
                    <a:pt x="416243" y="39815"/>
                    <a:pt x="415957" y="46196"/>
                  </a:cubicBezTo>
                  <a:cubicBezTo>
                    <a:pt x="409736" y="179091"/>
                    <a:pt x="316638" y="291972"/>
                    <a:pt x="187357" y="323374"/>
                  </a:cubicBezTo>
                  <a:cubicBezTo>
                    <a:pt x="168900" y="327709"/>
                    <a:pt x="150093" y="330387"/>
                    <a:pt x="131159" y="331375"/>
                  </a:cubicBezTo>
                  <a:cubicBezTo>
                    <a:pt x="117253" y="332804"/>
                    <a:pt x="117062" y="332423"/>
                    <a:pt x="117157" y="317087"/>
                  </a:cubicBezTo>
                  <a:close/>
                  <a:moveTo>
                    <a:pt x="360712" y="46482"/>
                  </a:moveTo>
                  <a:cubicBezTo>
                    <a:pt x="361379" y="39529"/>
                    <a:pt x="361950" y="33719"/>
                    <a:pt x="351187" y="33623"/>
                  </a:cubicBezTo>
                  <a:cubicBezTo>
                    <a:pt x="343567" y="33623"/>
                    <a:pt x="333661" y="31242"/>
                    <a:pt x="333375" y="44672"/>
                  </a:cubicBezTo>
                  <a:cubicBezTo>
                    <a:pt x="333069" y="67369"/>
                    <a:pt x="328346" y="89789"/>
                    <a:pt x="319468" y="110681"/>
                  </a:cubicBezTo>
                  <a:cubicBezTo>
                    <a:pt x="283559" y="196406"/>
                    <a:pt x="219170" y="244031"/>
                    <a:pt x="126968" y="250031"/>
                  </a:cubicBezTo>
                  <a:cubicBezTo>
                    <a:pt x="113824" y="250984"/>
                    <a:pt x="116681" y="261652"/>
                    <a:pt x="117443" y="268415"/>
                  </a:cubicBezTo>
                  <a:cubicBezTo>
                    <a:pt x="117443" y="277940"/>
                    <a:pt x="122396" y="277940"/>
                    <a:pt x="129064" y="277273"/>
                  </a:cubicBezTo>
                  <a:cubicBezTo>
                    <a:pt x="140138" y="276610"/>
                    <a:pt x="151170" y="275371"/>
                    <a:pt x="162116" y="273558"/>
                  </a:cubicBezTo>
                  <a:cubicBezTo>
                    <a:pt x="270144" y="253421"/>
                    <a:pt x="351310" y="163439"/>
                    <a:pt x="360235" y="53912"/>
                  </a:cubicBezTo>
                  <a:cubicBezTo>
                    <a:pt x="360331" y="51435"/>
                    <a:pt x="360426" y="48959"/>
                    <a:pt x="360712" y="46482"/>
                  </a:cubicBezTo>
                  <a:close/>
                  <a:moveTo>
                    <a:pt x="816959" y="76676"/>
                  </a:moveTo>
                  <a:cubicBezTo>
                    <a:pt x="831209" y="76959"/>
                    <a:pt x="844944" y="81987"/>
                    <a:pt x="856012" y="90964"/>
                  </a:cubicBezTo>
                  <a:lnTo>
                    <a:pt x="872395" y="67342"/>
                  </a:lnTo>
                  <a:cubicBezTo>
                    <a:pt x="864899" y="61103"/>
                    <a:pt x="856307" y="56321"/>
                    <a:pt x="847058" y="53245"/>
                  </a:cubicBezTo>
                  <a:cubicBezTo>
                    <a:pt x="837867" y="50037"/>
                    <a:pt x="828218" y="48363"/>
                    <a:pt x="818483" y="48292"/>
                  </a:cubicBezTo>
                  <a:cubicBezTo>
                    <a:pt x="805024" y="47837"/>
                    <a:pt x="791804" y="51931"/>
                    <a:pt x="780955" y="59912"/>
                  </a:cubicBezTo>
                  <a:cubicBezTo>
                    <a:pt x="771411" y="67487"/>
                    <a:pt x="766067" y="79170"/>
                    <a:pt x="766572" y="91345"/>
                  </a:cubicBezTo>
                  <a:cubicBezTo>
                    <a:pt x="765620" y="102704"/>
                    <a:pt x="769944" y="113870"/>
                    <a:pt x="778288" y="121634"/>
                  </a:cubicBezTo>
                  <a:cubicBezTo>
                    <a:pt x="789365" y="129461"/>
                    <a:pt x="802005" y="134790"/>
                    <a:pt x="815340" y="137255"/>
                  </a:cubicBezTo>
                  <a:cubicBezTo>
                    <a:pt x="822855" y="138695"/>
                    <a:pt x="830094" y="141333"/>
                    <a:pt x="836771" y="145066"/>
                  </a:cubicBezTo>
                  <a:cubicBezTo>
                    <a:pt x="840229" y="147371"/>
                    <a:pt x="842239" y="151297"/>
                    <a:pt x="842105" y="155448"/>
                  </a:cubicBezTo>
                  <a:cubicBezTo>
                    <a:pt x="842267" y="159537"/>
                    <a:pt x="840372" y="163436"/>
                    <a:pt x="837057" y="165830"/>
                  </a:cubicBezTo>
                  <a:cubicBezTo>
                    <a:pt x="832923" y="168587"/>
                    <a:pt x="828008" y="169925"/>
                    <a:pt x="823055" y="169640"/>
                  </a:cubicBezTo>
                  <a:cubicBezTo>
                    <a:pt x="806587" y="168272"/>
                    <a:pt x="791156" y="160999"/>
                    <a:pt x="779621" y="149162"/>
                  </a:cubicBezTo>
                  <a:lnTo>
                    <a:pt x="760571" y="172784"/>
                  </a:lnTo>
                  <a:cubicBezTo>
                    <a:pt x="777116" y="189064"/>
                    <a:pt x="799367" y="198226"/>
                    <a:pt x="822579" y="198311"/>
                  </a:cubicBezTo>
                  <a:cubicBezTo>
                    <a:pt x="836466" y="198975"/>
                    <a:pt x="850135" y="194688"/>
                    <a:pt x="861155" y="186214"/>
                  </a:cubicBezTo>
                  <a:cubicBezTo>
                    <a:pt x="870699" y="178493"/>
                    <a:pt x="876081" y="166763"/>
                    <a:pt x="875729" y="154496"/>
                  </a:cubicBezTo>
                  <a:cubicBezTo>
                    <a:pt x="876490" y="143416"/>
                    <a:pt x="872300" y="132570"/>
                    <a:pt x="864298" y="124873"/>
                  </a:cubicBezTo>
                  <a:cubicBezTo>
                    <a:pt x="855040" y="117249"/>
                    <a:pt x="844048" y="112016"/>
                    <a:pt x="832294" y="109633"/>
                  </a:cubicBezTo>
                  <a:cubicBezTo>
                    <a:pt x="823151" y="107854"/>
                    <a:pt x="814273" y="104876"/>
                    <a:pt x="805910" y="100775"/>
                  </a:cubicBezTo>
                  <a:cubicBezTo>
                    <a:pt x="802310" y="98698"/>
                    <a:pt x="800119" y="94832"/>
                    <a:pt x="800195" y="90678"/>
                  </a:cubicBezTo>
                  <a:cubicBezTo>
                    <a:pt x="800052" y="86734"/>
                    <a:pt x="801786" y="82954"/>
                    <a:pt x="804863" y="80486"/>
                  </a:cubicBezTo>
                  <a:cubicBezTo>
                    <a:pt x="808377" y="77937"/>
                    <a:pt x="812616" y="76600"/>
                    <a:pt x="816959" y="76676"/>
                  </a:cubicBezTo>
                  <a:close/>
                  <a:moveTo>
                    <a:pt x="1015841" y="196691"/>
                  </a:moveTo>
                  <a:lnTo>
                    <a:pt x="1015841" y="168116"/>
                  </a:lnTo>
                  <a:lnTo>
                    <a:pt x="938784" y="168116"/>
                  </a:lnTo>
                  <a:lnTo>
                    <a:pt x="1014984" y="73724"/>
                  </a:lnTo>
                  <a:lnTo>
                    <a:pt x="1014984" y="51530"/>
                  </a:lnTo>
                  <a:lnTo>
                    <a:pt x="896874" y="51530"/>
                  </a:lnTo>
                  <a:lnTo>
                    <a:pt x="896874" y="79629"/>
                  </a:lnTo>
                  <a:lnTo>
                    <a:pt x="970407" y="79629"/>
                  </a:lnTo>
                  <a:lnTo>
                    <a:pt x="894207" y="174879"/>
                  </a:lnTo>
                  <a:lnTo>
                    <a:pt x="894207" y="197072"/>
                  </a:lnTo>
                  <a:close/>
                  <a:moveTo>
                    <a:pt x="1044416" y="51530"/>
                  </a:moveTo>
                  <a:lnTo>
                    <a:pt x="1044416" y="196691"/>
                  </a:lnTo>
                  <a:lnTo>
                    <a:pt x="1151382" y="196691"/>
                  </a:lnTo>
                  <a:lnTo>
                    <a:pt x="1151382" y="168116"/>
                  </a:lnTo>
                  <a:lnTo>
                    <a:pt x="1076801" y="168116"/>
                  </a:lnTo>
                  <a:lnTo>
                    <a:pt x="1076801" y="137922"/>
                  </a:lnTo>
                  <a:lnTo>
                    <a:pt x="1141762" y="137922"/>
                  </a:lnTo>
                  <a:lnTo>
                    <a:pt x="1141762" y="110300"/>
                  </a:lnTo>
                  <a:lnTo>
                    <a:pt x="1076801" y="110300"/>
                  </a:lnTo>
                  <a:lnTo>
                    <a:pt x="1076801" y="80391"/>
                  </a:lnTo>
                  <a:lnTo>
                    <a:pt x="1149096" y="80391"/>
                  </a:lnTo>
                  <a:lnTo>
                    <a:pt x="1149096" y="51816"/>
                  </a:lnTo>
                  <a:close/>
                  <a:moveTo>
                    <a:pt x="1137476" y="13430"/>
                  </a:moveTo>
                  <a:lnTo>
                    <a:pt x="1105281" y="0"/>
                  </a:lnTo>
                  <a:lnTo>
                    <a:pt x="1078897" y="36671"/>
                  </a:lnTo>
                  <a:lnTo>
                    <a:pt x="1108615" y="36671"/>
                  </a:lnTo>
                  <a:close/>
                  <a:moveTo>
                    <a:pt x="1217200" y="156305"/>
                  </a:moveTo>
                  <a:cubicBezTo>
                    <a:pt x="1208570" y="147540"/>
                    <a:pt x="1204036" y="135537"/>
                    <a:pt x="1204722" y="123254"/>
                  </a:cubicBezTo>
                  <a:cubicBezTo>
                    <a:pt x="1204141" y="111174"/>
                    <a:pt x="1208875" y="99444"/>
                    <a:pt x="1217676" y="91154"/>
                  </a:cubicBezTo>
                  <a:cubicBezTo>
                    <a:pt x="1226049" y="83208"/>
                    <a:pt x="1237183" y="78835"/>
                    <a:pt x="1248728" y="78962"/>
                  </a:cubicBezTo>
                  <a:cubicBezTo>
                    <a:pt x="1263739" y="78871"/>
                    <a:pt x="1277893" y="85948"/>
                    <a:pt x="1286828" y="98012"/>
                  </a:cubicBezTo>
                  <a:lnTo>
                    <a:pt x="1307021" y="75152"/>
                  </a:lnTo>
                  <a:cubicBezTo>
                    <a:pt x="1292152" y="57600"/>
                    <a:pt x="1270206" y="47636"/>
                    <a:pt x="1247204" y="48006"/>
                  </a:cubicBezTo>
                  <a:cubicBezTo>
                    <a:pt x="1227039" y="47544"/>
                    <a:pt x="1207551" y="55277"/>
                    <a:pt x="1193197" y="69437"/>
                  </a:cubicBezTo>
                  <a:cubicBezTo>
                    <a:pt x="1178585" y="83506"/>
                    <a:pt x="1170565" y="103072"/>
                    <a:pt x="1171099" y="123349"/>
                  </a:cubicBezTo>
                  <a:cubicBezTo>
                    <a:pt x="1170508" y="143421"/>
                    <a:pt x="1178385" y="162817"/>
                    <a:pt x="1192816" y="176784"/>
                  </a:cubicBezTo>
                  <a:cubicBezTo>
                    <a:pt x="1224429" y="206360"/>
                    <a:pt x="1274035" y="204707"/>
                    <a:pt x="1303620" y="173089"/>
                  </a:cubicBezTo>
                  <a:cubicBezTo>
                    <a:pt x="1304525" y="172122"/>
                    <a:pt x="1305401" y="171130"/>
                    <a:pt x="1306259" y="170117"/>
                  </a:cubicBezTo>
                  <a:lnTo>
                    <a:pt x="1285494" y="148781"/>
                  </a:lnTo>
                  <a:cubicBezTo>
                    <a:pt x="1276302" y="161045"/>
                    <a:pt x="1261767" y="168134"/>
                    <a:pt x="1246442" y="167831"/>
                  </a:cubicBezTo>
                  <a:cubicBezTo>
                    <a:pt x="1235316" y="168083"/>
                    <a:pt x="1224591" y="163701"/>
                    <a:pt x="1216819" y="155734"/>
                  </a:cubicBezTo>
                  <a:close/>
                  <a:moveTo>
                    <a:pt x="1422273" y="112776"/>
                  </a:moveTo>
                  <a:lnTo>
                    <a:pt x="1364552" y="112776"/>
                  </a:lnTo>
                  <a:lnTo>
                    <a:pt x="1364552" y="51530"/>
                  </a:lnTo>
                  <a:lnTo>
                    <a:pt x="1332167" y="51530"/>
                  </a:lnTo>
                  <a:lnTo>
                    <a:pt x="1332167" y="196691"/>
                  </a:lnTo>
                  <a:lnTo>
                    <a:pt x="1364552" y="196691"/>
                  </a:lnTo>
                  <a:lnTo>
                    <a:pt x="1364552" y="139541"/>
                  </a:lnTo>
                  <a:lnTo>
                    <a:pt x="1422273" y="139541"/>
                  </a:lnTo>
                  <a:lnTo>
                    <a:pt x="1422273" y="196691"/>
                  </a:lnTo>
                  <a:lnTo>
                    <a:pt x="1454658" y="196691"/>
                  </a:lnTo>
                  <a:lnTo>
                    <a:pt x="1454658" y="51530"/>
                  </a:lnTo>
                  <a:lnTo>
                    <a:pt x="1422273" y="51530"/>
                  </a:lnTo>
                  <a:close/>
                  <a:moveTo>
                    <a:pt x="1490472" y="51530"/>
                  </a:moveTo>
                  <a:lnTo>
                    <a:pt x="1490472" y="196691"/>
                  </a:lnTo>
                  <a:lnTo>
                    <a:pt x="1597343" y="196691"/>
                  </a:lnTo>
                  <a:lnTo>
                    <a:pt x="1597343" y="168116"/>
                  </a:lnTo>
                  <a:lnTo>
                    <a:pt x="1522857" y="168116"/>
                  </a:lnTo>
                  <a:lnTo>
                    <a:pt x="1522857" y="137922"/>
                  </a:lnTo>
                  <a:lnTo>
                    <a:pt x="1587818" y="137922"/>
                  </a:lnTo>
                  <a:lnTo>
                    <a:pt x="1587818" y="110300"/>
                  </a:lnTo>
                  <a:lnTo>
                    <a:pt x="1522857" y="110300"/>
                  </a:lnTo>
                  <a:lnTo>
                    <a:pt x="1522857" y="80391"/>
                  </a:lnTo>
                  <a:lnTo>
                    <a:pt x="1595057" y="80391"/>
                  </a:lnTo>
                  <a:lnTo>
                    <a:pt x="1595057" y="51816"/>
                  </a:lnTo>
                  <a:close/>
                  <a:moveTo>
                    <a:pt x="1727740" y="144971"/>
                  </a:moveTo>
                  <a:lnTo>
                    <a:pt x="1656493" y="51530"/>
                  </a:lnTo>
                  <a:lnTo>
                    <a:pt x="1625727" y="51530"/>
                  </a:lnTo>
                  <a:lnTo>
                    <a:pt x="1625727" y="196691"/>
                  </a:lnTo>
                  <a:lnTo>
                    <a:pt x="1658112" y="196691"/>
                  </a:lnTo>
                  <a:lnTo>
                    <a:pt x="1658112" y="105728"/>
                  </a:lnTo>
                  <a:lnTo>
                    <a:pt x="1727264" y="196691"/>
                  </a:lnTo>
                  <a:lnTo>
                    <a:pt x="1759649" y="196691"/>
                  </a:lnTo>
                  <a:lnTo>
                    <a:pt x="1759649" y="51530"/>
                  </a:lnTo>
                  <a:lnTo>
                    <a:pt x="1727264" y="51530"/>
                  </a:lnTo>
                  <a:close/>
                  <a:moveTo>
                    <a:pt x="1858232" y="139351"/>
                  </a:moveTo>
                  <a:lnTo>
                    <a:pt x="1908524" y="51530"/>
                  </a:lnTo>
                  <a:lnTo>
                    <a:pt x="1873377" y="51530"/>
                  </a:lnTo>
                  <a:lnTo>
                    <a:pt x="1842040" y="105537"/>
                  </a:lnTo>
                  <a:lnTo>
                    <a:pt x="1810703" y="51530"/>
                  </a:lnTo>
                  <a:lnTo>
                    <a:pt x="1775651" y="51530"/>
                  </a:lnTo>
                  <a:lnTo>
                    <a:pt x="1825847" y="139351"/>
                  </a:lnTo>
                  <a:lnTo>
                    <a:pt x="1825847" y="196501"/>
                  </a:lnTo>
                  <a:lnTo>
                    <a:pt x="1858232" y="196501"/>
                  </a:lnTo>
                  <a:close/>
                  <a:moveTo>
                    <a:pt x="1924050" y="196501"/>
                  </a:moveTo>
                  <a:lnTo>
                    <a:pt x="1956435" y="196501"/>
                  </a:lnTo>
                  <a:lnTo>
                    <a:pt x="1956435" y="51530"/>
                  </a:lnTo>
                  <a:lnTo>
                    <a:pt x="1924050" y="51530"/>
                  </a:lnTo>
                  <a:close/>
                  <a:moveTo>
                    <a:pt x="770287" y="229362"/>
                  </a:moveTo>
                  <a:lnTo>
                    <a:pt x="770287" y="374237"/>
                  </a:lnTo>
                  <a:lnTo>
                    <a:pt x="877157" y="374237"/>
                  </a:lnTo>
                  <a:lnTo>
                    <a:pt x="877157" y="345662"/>
                  </a:lnTo>
                  <a:lnTo>
                    <a:pt x="802672" y="345662"/>
                  </a:lnTo>
                  <a:lnTo>
                    <a:pt x="802672" y="315659"/>
                  </a:lnTo>
                  <a:lnTo>
                    <a:pt x="867632" y="315659"/>
                  </a:lnTo>
                  <a:lnTo>
                    <a:pt x="867632" y="288512"/>
                  </a:lnTo>
                  <a:lnTo>
                    <a:pt x="802672" y="288512"/>
                  </a:lnTo>
                  <a:lnTo>
                    <a:pt x="802672" y="258223"/>
                  </a:lnTo>
                  <a:lnTo>
                    <a:pt x="874871" y="258223"/>
                  </a:lnTo>
                  <a:lnTo>
                    <a:pt x="874871" y="229648"/>
                  </a:lnTo>
                  <a:close/>
                  <a:moveTo>
                    <a:pt x="1002506" y="340424"/>
                  </a:moveTo>
                  <a:cubicBezTo>
                    <a:pt x="993896" y="344978"/>
                    <a:pt x="984237" y="347180"/>
                    <a:pt x="974503" y="346805"/>
                  </a:cubicBezTo>
                  <a:cubicBezTo>
                    <a:pt x="963692" y="346798"/>
                    <a:pt x="953367" y="342356"/>
                    <a:pt x="945928" y="334518"/>
                  </a:cubicBezTo>
                  <a:cubicBezTo>
                    <a:pt x="937603" y="325620"/>
                    <a:pt x="933240" y="313731"/>
                    <a:pt x="933831" y="301562"/>
                  </a:cubicBezTo>
                  <a:cubicBezTo>
                    <a:pt x="933250" y="289259"/>
                    <a:pt x="937851" y="277275"/>
                    <a:pt x="946499" y="268510"/>
                  </a:cubicBezTo>
                  <a:cubicBezTo>
                    <a:pt x="954700" y="260199"/>
                    <a:pt x="965978" y="255648"/>
                    <a:pt x="977646" y="255937"/>
                  </a:cubicBezTo>
                  <a:cubicBezTo>
                    <a:pt x="983694" y="255894"/>
                    <a:pt x="989695" y="256960"/>
                    <a:pt x="995363" y="259080"/>
                  </a:cubicBezTo>
                  <a:cubicBezTo>
                    <a:pt x="1001944" y="261993"/>
                    <a:pt x="1008002" y="265985"/>
                    <a:pt x="1013269" y="270891"/>
                  </a:cubicBezTo>
                  <a:lnTo>
                    <a:pt x="1030129" y="246602"/>
                  </a:lnTo>
                  <a:cubicBezTo>
                    <a:pt x="1015308" y="233082"/>
                    <a:pt x="995896" y="225723"/>
                    <a:pt x="975836" y="226028"/>
                  </a:cubicBezTo>
                  <a:cubicBezTo>
                    <a:pt x="955872" y="225663"/>
                    <a:pt x="936612" y="233434"/>
                    <a:pt x="922496" y="247555"/>
                  </a:cubicBezTo>
                  <a:cubicBezTo>
                    <a:pt x="907723" y="261547"/>
                    <a:pt x="899522" y="281120"/>
                    <a:pt x="899922" y="301466"/>
                  </a:cubicBezTo>
                  <a:cubicBezTo>
                    <a:pt x="899274" y="321652"/>
                    <a:pt x="907199" y="341168"/>
                    <a:pt x="921734" y="355187"/>
                  </a:cubicBezTo>
                  <a:cubicBezTo>
                    <a:pt x="935993" y="369231"/>
                    <a:pt x="955358" y="376865"/>
                    <a:pt x="975360" y="376333"/>
                  </a:cubicBezTo>
                  <a:cubicBezTo>
                    <a:pt x="997868" y="377573"/>
                    <a:pt x="1019766" y="368784"/>
                    <a:pt x="1035177" y="352330"/>
                  </a:cubicBezTo>
                  <a:lnTo>
                    <a:pt x="1035177" y="300514"/>
                  </a:lnTo>
                  <a:lnTo>
                    <a:pt x="1002506" y="300514"/>
                  </a:lnTo>
                  <a:close/>
                  <a:moveTo>
                    <a:pt x="1126331" y="317183"/>
                  </a:moveTo>
                  <a:lnTo>
                    <a:pt x="1176147" y="229362"/>
                  </a:lnTo>
                  <a:lnTo>
                    <a:pt x="1141000" y="229362"/>
                  </a:lnTo>
                  <a:lnTo>
                    <a:pt x="1109663" y="283274"/>
                  </a:lnTo>
                  <a:lnTo>
                    <a:pt x="1078325" y="229362"/>
                  </a:lnTo>
                  <a:lnTo>
                    <a:pt x="1043273" y="229362"/>
                  </a:lnTo>
                  <a:lnTo>
                    <a:pt x="1093851" y="317087"/>
                  </a:lnTo>
                  <a:lnTo>
                    <a:pt x="1093851" y="374237"/>
                  </a:lnTo>
                  <a:lnTo>
                    <a:pt x="1126236" y="374237"/>
                  </a:lnTo>
                  <a:close/>
                  <a:moveTo>
                    <a:pt x="1194435" y="229362"/>
                  </a:moveTo>
                  <a:lnTo>
                    <a:pt x="1194435" y="374237"/>
                  </a:lnTo>
                  <a:lnTo>
                    <a:pt x="1301401" y="374237"/>
                  </a:lnTo>
                  <a:lnTo>
                    <a:pt x="1301401" y="345662"/>
                  </a:lnTo>
                  <a:lnTo>
                    <a:pt x="1226820" y="345662"/>
                  </a:lnTo>
                  <a:lnTo>
                    <a:pt x="1226820" y="315659"/>
                  </a:lnTo>
                  <a:lnTo>
                    <a:pt x="1291781" y="315659"/>
                  </a:lnTo>
                  <a:lnTo>
                    <a:pt x="1291781" y="288512"/>
                  </a:lnTo>
                  <a:lnTo>
                    <a:pt x="1226820" y="288512"/>
                  </a:lnTo>
                  <a:lnTo>
                    <a:pt x="1226820" y="258223"/>
                  </a:lnTo>
                  <a:lnTo>
                    <a:pt x="1299115" y="258223"/>
                  </a:lnTo>
                  <a:lnTo>
                    <a:pt x="1299115" y="229648"/>
                  </a:lnTo>
                  <a:close/>
                  <a:moveTo>
                    <a:pt x="1435036" y="257366"/>
                  </a:moveTo>
                  <a:lnTo>
                    <a:pt x="1435036" y="229362"/>
                  </a:lnTo>
                  <a:lnTo>
                    <a:pt x="1320736" y="229362"/>
                  </a:lnTo>
                  <a:lnTo>
                    <a:pt x="1320736" y="257366"/>
                  </a:lnTo>
                  <a:lnTo>
                    <a:pt x="1361885" y="257366"/>
                  </a:lnTo>
                  <a:lnTo>
                    <a:pt x="1361885" y="374237"/>
                  </a:lnTo>
                  <a:lnTo>
                    <a:pt x="1394270" y="374237"/>
                  </a:lnTo>
                  <a:lnTo>
                    <a:pt x="1394270" y="257366"/>
                  </a:lnTo>
                  <a:close/>
                  <a:moveTo>
                    <a:pt x="1460945" y="229362"/>
                  </a:moveTo>
                  <a:lnTo>
                    <a:pt x="1460945" y="374237"/>
                  </a:lnTo>
                  <a:lnTo>
                    <a:pt x="1567910" y="374237"/>
                  </a:lnTo>
                  <a:lnTo>
                    <a:pt x="1567910" y="345662"/>
                  </a:lnTo>
                  <a:lnTo>
                    <a:pt x="1493330" y="345662"/>
                  </a:lnTo>
                  <a:lnTo>
                    <a:pt x="1493330" y="315659"/>
                  </a:lnTo>
                  <a:lnTo>
                    <a:pt x="1558385" y="315659"/>
                  </a:lnTo>
                  <a:lnTo>
                    <a:pt x="1558385" y="288512"/>
                  </a:lnTo>
                  <a:lnTo>
                    <a:pt x="1493330" y="288512"/>
                  </a:lnTo>
                  <a:lnTo>
                    <a:pt x="1493330" y="258223"/>
                  </a:lnTo>
                  <a:lnTo>
                    <a:pt x="1565624" y="258223"/>
                  </a:lnTo>
                  <a:lnTo>
                    <a:pt x="1565624" y="229648"/>
                  </a:lnTo>
                  <a:close/>
                  <a:moveTo>
                    <a:pt x="1728597" y="374237"/>
                  </a:moveTo>
                  <a:lnTo>
                    <a:pt x="1760982" y="374237"/>
                  </a:lnTo>
                  <a:lnTo>
                    <a:pt x="1760982" y="229362"/>
                  </a:lnTo>
                  <a:lnTo>
                    <a:pt x="1717358" y="229362"/>
                  </a:lnTo>
                  <a:lnTo>
                    <a:pt x="1679829" y="309086"/>
                  </a:lnTo>
                  <a:lnTo>
                    <a:pt x="1642872" y="229362"/>
                  </a:lnTo>
                  <a:lnTo>
                    <a:pt x="1599057" y="229362"/>
                  </a:lnTo>
                  <a:lnTo>
                    <a:pt x="1599057" y="374237"/>
                  </a:lnTo>
                  <a:lnTo>
                    <a:pt x="1631442" y="374237"/>
                  </a:lnTo>
                  <a:lnTo>
                    <a:pt x="1631442" y="283083"/>
                  </a:lnTo>
                  <a:lnTo>
                    <a:pt x="1670399" y="362426"/>
                  </a:lnTo>
                  <a:lnTo>
                    <a:pt x="1689449" y="362426"/>
                  </a:lnTo>
                  <a:lnTo>
                    <a:pt x="1728597" y="283083"/>
                  </a:lnTo>
                  <a:close/>
                  <a:moveTo>
                    <a:pt x="766572" y="466725"/>
                  </a:moveTo>
                  <a:lnTo>
                    <a:pt x="766572" y="431864"/>
                  </a:lnTo>
                  <a:lnTo>
                    <a:pt x="755999" y="431864"/>
                  </a:lnTo>
                  <a:lnTo>
                    <a:pt x="755999" y="467201"/>
                  </a:lnTo>
                  <a:cubicBezTo>
                    <a:pt x="755542" y="474903"/>
                    <a:pt x="758228" y="482460"/>
                    <a:pt x="763429" y="488156"/>
                  </a:cubicBezTo>
                  <a:cubicBezTo>
                    <a:pt x="774278" y="497858"/>
                    <a:pt x="790680" y="497858"/>
                    <a:pt x="801529" y="488156"/>
                  </a:cubicBezTo>
                  <a:cubicBezTo>
                    <a:pt x="806844" y="482524"/>
                    <a:pt x="809568" y="474929"/>
                    <a:pt x="809054" y="467201"/>
                  </a:cubicBezTo>
                  <a:lnTo>
                    <a:pt x="809054" y="431864"/>
                  </a:lnTo>
                  <a:lnTo>
                    <a:pt x="798385" y="431864"/>
                  </a:lnTo>
                  <a:lnTo>
                    <a:pt x="798385" y="466725"/>
                  </a:lnTo>
                  <a:cubicBezTo>
                    <a:pt x="798671" y="471666"/>
                    <a:pt x="797147" y="476541"/>
                    <a:pt x="794099" y="480441"/>
                  </a:cubicBezTo>
                  <a:cubicBezTo>
                    <a:pt x="791147" y="483789"/>
                    <a:pt x="786851" y="485640"/>
                    <a:pt x="782384" y="485489"/>
                  </a:cubicBezTo>
                  <a:cubicBezTo>
                    <a:pt x="777916" y="485682"/>
                    <a:pt x="773601" y="483822"/>
                    <a:pt x="770668" y="480441"/>
                  </a:cubicBezTo>
                  <a:cubicBezTo>
                    <a:pt x="767648" y="476535"/>
                    <a:pt x="766191" y="471647"/>
                    <a:pt x="766572" y="466725"/>
                  </a:cubicBezTo>
                  <a:close/>
                  <a:moveTo>
                    <a:pt x="873443" y="479012"/>
                  </a:moveTo>
                  <a:lnTo>
                    <a:pt x="836867" y="431959"/>
                  </a:lnTo>
                  <a:lnTo>
                    <a:pt x="826198" y="431959"/>
                  </a:lnTo>
                  <a:lnTo>
                    <a:pt x="826198" y="495014"/>
                  </a:lnTo>
                  <a:lnTo>
                    <a:pt x="836867" y="495014"/>
                  </a:lnTo>
                  <a:lnTo>
                    <a:pt x="836867" y="448913"/>
                  </a:lnTo>
                  <a:lnTo>
                    <a:pt x="872490" y="494919"/>
                  </a:lnTo>
                  <a:lnTo>
                    <a:pt x="884110" y="494919"/>
                  </a:lnTo>
                  <a:lnTo>
                    <a:pt x="884110" y="431864"/>
                  </a:lnTo>
                  <a:lnTo>
                    <a:pt x="873443" y="431864"/>
                  </a:lnTo>
                  <a:close/>
                  <a:moveTo>
                    <a:pt x="901541" y="495014"/>
                  </a:moveTo>
                  <a:lnTo>
                    <a:pt x="912209" y="495014"/>
                  </a:lnTo>
                  <a:lnTo>
                    <a:pt x="912209" y="431864"/>
                  </a:lnTo>
                  <a:lnTo>
                    <a:pt x="901541" y="431864"/>
                  </a:lnTo>
                  <a:close/>
                  <a:moveTo>
                    <a:pt x="983742" y="431959"/>
                  </a:moveTo>
                  <a:lnTo>
                    <a:pt x="971836" y="431959"/>
                  </a:lnTo>
                  <a:lnTo>
                    <a:pt x="952786" y="479012"/>
                  </a:lnTo>
                  <a:lnTo>
                    <a:pt x="933736" y="431959"/>
                  </a:lnTo>
                  <a:lnTo>
                    <a:pt x="921830" y="431959"/>
                  </a:lnTo>
                  <a:lnTo>
                    <a:pt x="947166" y="495014"/>
                  </a:lnTo>
                  <a:lnTo>
                    <a:pt x="959072" y="495014"/>
                  </a:lnTo>
                  <a:close/>
                  <a:moveTo>
                    <a:pt x="992791" y="431959"/>
                  </a:moveTo>
                  <a:lnTo>
                    <a:pt x="992791" y="495014"/>
                  </a:lnTo>
                  <a:lnTo>
                    <a:pt x="1038130" y="495014"/>
                  </a:lnTo>
                  <a:lnTo>
                    <a:pt x="1038130" y="484823"/>
                  </a:lnTo>
                  <a:lnTo>
                    <a:pt x="1003459" y="484823"/>
                  </a:lnTo>
                  <a:lnTo>
                    <a:pt x="1003459" y="468059"/>
                  </a:lnTo>
                  <a:lnTo>
                    <a:pt x="1033272" y="468059"/>
                  </a:lnTo>
                  <a:lnTo>
                    <a:pt x="1033272" y="458534"/>
                  </a:lnTo>
                  <a:lnTo>
                    <a:pt x="1003078" y="458534"/>
                  </a:lnTo>
                  <a:lnTo>
                    <a:pt x="1003078" y="441865"/>
                  </a:lnTo>
                  <a:lnTo>
                    <a:pt x="1036701" y="441865"/>
                  </a:lnTo>
                  <a:lnTo>
                    <a:pt x="1036701" y="432340"/>
                  </a:lnTo>
                  <a:close/>
                  <a:moveTo>
                    <a:pt x="1095851" y="436817"/>
                  </a:moveTo>
                  <a:cubicBezTo>
                    <a:pt x="1089651" y="433045"/>
                    <a:pt x="1082412" y="431343"/>
                    <a:pt x="1075182" y="431959"/>
                  </a:cubicBezTo>
                  <a:lnTo>
                    <a:pt x="1051751" y="431959"/>
                  </a:lnTo>
                  <a:lnTo>
                    <a:pt x="1051751" y="495014"/>
                  </a:lnTo>
                  <a:lnTo>
                    <a:pt x="1062419" y="495014"/>
                  </a:lnTo>
                  <a:lnTo>
                    <a:pt x="1062419" y="473678"/>
                  </a:lnTo>
                  <a:lnTo>
                    <a:pt x="1076325" y="473678"/>
                  </a:lnTo>
                  <a:lnTo>
                    <a:pt x="1091375" y="494919"/>
                  </a:lnTo>
                  <a:lnTo>
                    <a:pt x="1104900" y="494919"/>
                  </a:lnTo>
                  <a:lnTo>
                    <a:pt x="1088422" y="471964"/>
                  </a:lnTo>
                  <a:cubicBezTo>
                    <a:pt x="1097194" y="469701"/>
                    <a:pt x="1102995" y="461354"/>
                    <a:pt x="1102043" y="452342"/>
                  </a:cubicBezTo>
                  <a:cubicBezTo>
                    <a:pt x="1102509" y="446458"/>
                    <a:pt x="1100223" y="440688"/>
                    <a:pt x="1095851" y="436721"/>
                  </a:cubicBezTo>
                  <a:close/>
                  <a:moveTo>
                    <a:pt x="1075658" y="464153"/>
                  </a:moveTo>
                  <a:lnTo>
                    <a:pt x="1062419" y="464153"/>
                  </a:lnTo>
                  <a:lnTo>
                    <a:pt x="1062419" y="441484"/>
                  </a:lnTo>
                  <a:lnTo>
                    <a:pt x="1075849" y="441484"/>
                  </a:lnTo>
                  <a:cubicBezTo>
                    <a:pt x="1079954" y="441126"/>
                    <a:pt x="1084078" y="441917"/>
                    <a:pt x="1087755" y="443770"/>
                  </a:cubicBezTo>
                  <a:cubicBezTo>
                    <a:pt x="1090232" y="445846"/>
                    <a:pt x="1091489" y="449039"/>
                    <a:pt x="1091089" y="452247"/>
                  </a:cubicBezTo>
                  <a:cubicBezTo>
                    <a:pt x="1091575" y="455755"/>
                    <a:pt x="1090374" y="459284"/>
                    <a:pt x="1087850" y="461772"/>
                  </a:cubicBezTo>
                  <a:cubicBezTo>
                    <a:pt x="1084145" y="463839"/>
                    <a:pt x="1079859" y="464641"/>
                    <a:pt x="1075658" y="464058"/>
                  </a:cubicBezTo>
                  <a:close/>
                  <a:moveTo>
                    <a:pt x="1145858" y="441865"/>
                  </a:moveTo>
                  <a:cubicBezTo>
                    <a:pt x="1148639" y="442704"/>
                    <a:pt x="1151201" y="444134"/>
                    <a:pt x="1153382" y="446056"/>
                  </a:cubicBezTo>
                  <a:lnTo>
                    <a:pt x="1159097" y="437960"/>
                  </a:lnTo>
                  <a:cubicBezTo>
                    <a:pt x="1156049" y="435488"/>
                    <a:pt x="1152554" y="433613"/>
                    <a:pt x="1148810" y="432435"/>
                  </a:cubicBezTo>
                  <a:cubicBezTo>
                    <a:pt x="1144943" y="431117"/>
                    <a:pt x="1140895" y="430440"/>
                    <a:pt x="1136809" y="430435"/>
                  </a:cubicBezTo>
                  <a:cubicBezTo>
                    <a:pt x="1131189" y="430226"/>
                    <a:pt x="1125655" y="431903"/>
                    <a:pt x="1121093" y="435197"/>
                  </a:cubicBezTo>
                  <a:cubicBezTo>
                    <a:pt x="1116873" y="438343"/>
                    <a:pt x="1114482" y="443371"/>
                    <a:pt x="1114711" y="448628"/>
                  </a:cubicBezTo>
                  <a:cubicBezTo>
                    <a:pt x="1114330" y="453608"/>
                    <a:pt x="1116435" y="458454"/>
                    <a:pt x="1120331" y="461582"/>
                  </a:cubicBezTo>
                  <a:cubicBezTo>
                    <a:pt x="1122264" y="463129"/>
                    <a:pt x="1124417" y="464382"/>
                    <a:pt x="1126712" y="465296"/>
                  </a:cubicBezTo>
                  <a:cubicBezTo>
                    <a:pt x="1130179" y="466488"/>
                    <a:pt x="1133713" y="467505"/>
                    <a:pt x="1137285" y="468344"/>
                  </a:cubicBezTo>
                  <a:cubicBezTo>
                    <a:pt x="1140657" y="469000"/>
                    <a:pt x="1143886" y="470258"/>
                    <a:pt x="1146810" y="472059"/>
                  </a:cubicBezTo>
                  <a:cubicBezTo>
                    <a:pt x="1148648" y="473321"/>
                    <a:pt x="1149696" y="475452"/>
                    <a:pt x="1149572" y="477679"/>
                  </a:cubicBezTo>
                  <a:cubicBezTo>
                    <a:pt x="1149649" y="480019"/>
                    <a:pt x="1148534" y="482238"/>
                    <a:pt x="1146620" y="483584"/>
                  </a:cubicBezTo>
                  <a:cubicBezTo>
                    <a:pt x="1144181" y="485149"/>
                    <a:pt x="1141324" y="485915"/>
                    <a:pt x="1138428" y="485775"/>
                  </a:cubicBezTo>
                  <a:cubicBezTo>
                    <a:pt x="1131027" y="485552"/>
                    <a:pt x="1123969" y="482600"/>
                    <a:pt x="1118616" y="477488"/>
                  </a:cubicBezTo>
                  <a:lnTo>
                    <a:pt x="1111949" y="485489"/>
                  </a:lnTo>
                  <a:cubicBezTo>
                    <a:pt x="1119054" y="492043"/>
                    <a:pt x="1128379" y="495652"/>
                    <a:pt x="1138047" y="495586"/>
                  </a:cubicBezTo>
                  <a:cubicBezTo>
                    <a:pt x="1143943" y="495863"/>
                    <a:pt x="1149753" y="494041"/>
                    <a:pt x="1154430" y="490442"/>
                  </a:cubicBezTo>
                  <a:cubicBezTo>
                    <a:pt x="1158450" y="487197"/>
                    <a:pt x="1160736" y="482272"/>
                    <a:pt x="1160621" y="477107"/>
                  </a:cubicBezTo>
                  <a:cubicBezTo>
                    <a:pt x="1160974" y="472408"/>
                    <a:pt x="1159145" y="467807"/>
                    <a:pt x="1155668" y="464630"/>
                  </a:cubicBezTo>
                  <a:cubicBezTo>
                    <a:pt x="1151401" y="461300"/>
                    <a:pt x="1146410" y="459015"/>
                    <a:pt x="1141095" y="457962"/>
                  </a:cubicBezTo>
                  <a:cubicBezTo>
                    <a:pt x="1136685" y="457171"/>
                    <a:pt x="1132408" y="455726"/>
                    <a:pt x="1128427" y="453676"/>
                  </a:cubicBezTo>
                  <a:cubicBezTo>
                    <a:pt x="1126484" y="452354"/>
                    <a:pt x="1125369" y="450118"/>
                    <a:pt x="1125474" y="447770"/>
                  </a:cubicBezTo>
                  <a:cubicBezTo>
                    <a:pt x="1125312" y="445463"/>
                    <a:pt x="1126455" y="443259"/>
                    <a:pt x="1128427" y="442055"/>
                  </a:cubicBezTo>
                  <a:cubicBezTo>
                    <a:pt x="1130732" y="440711"/>
                    <a:pt x="1133380" y="440050"/>
                    <a:pt x="1136047" y="440150"/>
                  </a:cubicBezTo>
                  <a:cubicBezTo>
                    <a:pt x="1139381" y="440153"/>
                    <a:pt x="1142695" y="440700"/>
                    <a:pt x="1145858" y="441769"/>
                  </a:cubicBezTo>
                  <a:close/>
                  <a:moveTo>
                    <a:pt x="1174433" y="495014"/>
                  </a:moveTo>
                  <a:lnTo>
                    <a:pt x="1185101" y="495014"/>
                  </a:lnTo>
                  <a:lnTo>
                    <a:pt x="1185101" y="431864"/>
                  </a:lnTo>
                  <a:lnTo>
                    <a:pt x="1174433" y="431864"/>
                  </a:lnTo>
                  <a:close/>
                  <a:moveTo>
                    <a:pt x="1245489" y="441674"/>
                  </a:moveTo>
                  <a:lnTo>
                    <a:pt x="1245489" y="432149"/>
                  </a:lnTo>
                  <a:lnTo>
                    <a:pt x="1196626" y="432149"/>
                  </a:lnTo>
                  <a:lnTo>
                    <a:pt x="1196626" y="441674"/>
                  </a:lnTo>
                  <a:lnTo>
                    <a:pt x="1215676" y="441674"/>
                  </a:lnTo>
                  <a:lnTo>
                    <a:pt x="1215676" y="495014"/>
                  </a:lnTo>
                  <a:lnTo>
                    <a:pt x="1226249" y="495014"/>
                  </a:lnTo>
                  <a:lnTo>
                    <a:pt x="1226249" y="441674"/>
                  </a:lnTo>
                  <a:close/>
                  <a:moveTo>
                    <a:pt x="1281779" y="470249"/>
                  </a:moveTo>
                  <a:lnTo>
                    <a:pt x="1305211" y="432149"/>
                  </a:lnTo>
                  <a:lnTo>
                    <a:pt x="1293305" y="432149"/>
                  </a:lnTo>
                  <a:lnTo>
                    <a:pt x="1276064" y="460724"/>
                  </a:lnTo>
                  <a:lnTo>
                    <a:pt x="1258919" y="432149"/>
                  </a:lnTo>
                  <a:lnTo>
                    <a:pt x="1247299" y="432149"/>
                  </a:lnTo>
                  <a:lnTo>
                    <a:pt x="1270730" y="470249"/>
                  </a:lnTo>
                  <a:lnTo>
                    <a:pt x="1270730" y="495205"/>
                  </a:lnTo>
                  <a:lnTo>
                    <a:pt x="1281494" y="495205"/>
                  </a:lnTo>
                  <a:close/>
                  <a:moveTo>
                    <a:pt x="1400270" y="463201"/>
                  </a:moveTo>
                  <a:cubicBezTo>
                    <a:pt x="1400461" y="454466"/>
                    <a:pt x="1397013" y="446046"/>
                    <a:pt x="1390745" y="439960"/>
                  </a:cubicBezTo>
                  <a:cubicBezTo>
                    <a:pt x="1377401" y="427284"/>
                    <a:pt x="1356465" y="427284"/>
                    <a:pt x="1343120" y="439960"/>
                  </a:cubicBezTo>
                  <a:cubicBezTo>
                    <a:pt x="1330281" y="452790"/>
                    <a:pt x="1330281" y="473597"/>
                    <a:pt x="1343111" y="486432"/>
                  </a:cubicBezTo>
                  <a:cubicBezTo>
                    <a:pt x="1343111" y="486436"/>
                    <a:pt x="1343120" y="486439"/>
                    <a:pt x="1343120" y="486442"/>
                  </a:cubicBezTo>
                  <a:cubicBezTo>
                    <a:pt x="1356465" y="499118"/>
                    <a:pt x="1377401" y="499118"/>
                    <a:pt x="1390745" y="486442"/>
                  </a:cubicBezTo>
                  <a:cubicBezTo>
                    <a:pt x="1396994" y="480244"/>
                    <a:pt x="1400346" y="471707"/>
                    <a:pt x="1399985" y="462915"/>
                  </a:cubicBezTo>
                  <a:close/>
                  <a:moveTo>
                    <a:pt x="1389317" y="463201"/>
                  </a:moveTo>
                  <a:cubicBezTo>
                    <a:pt x="1389459" y="469238"/>
                    <a:pt x="1387164" y="475077"/>
                    <a:pt x="1382935" y="479393"/>
                  </a:cubicBezTo>
                  <a:cubicBezTo>
                    <a:pt x="1374362" y="488152"/>
                    <a:pt x="1360313" y="488302"/>
                    <a:pt x="1351550" y="479728"/>
                  </a:cubicBezTo>
                  <a:cubicBezTo>
                    <a:pt x="1351436" y="479617"/>
                    <a:pt x="1351331" y="479506"/>
                    <a:pt x="1351217" y="479393"/>
                  </a:cubicBezTo>
                  <a:cubicBezTo>
                    <a:pt x="1342701" y="470278"/>
                    <a:pt x="1342701" y="456124"/>
                    <a:pt x="1351217" y="447008"/>
                  </a:cubicBezTo>
                  <a:cubicBezTo>
                    <a:pt x="1359789" y="438249"/>
                    <a:pt x="1373838" y="438100"/>
                    <a:pt x="1382601" y="446674"/>
                  </a:cubicBezTo>
                  <a:cubicBezTo>
                    <a:pt x="1382716" y="446784"/>
                    <a:pt x="1382820" y="446896"/>
                    <a:pt x="1382935" y="447008"/>
                  </a:cubicBezTo>
                  <a:cubicBezTo>
                    <a:pt x="1386983" y="451300"/>
                    <a:pt x="1389174" y="457016"/>
                    <a:pt x="1389031" y="462915"/>
                  </a:cubicBezTo>
                  <a:close/>
                  <a:moveTo>
                    <a:pt x="1455992" y="442055"/>
                  </a:moveTo>
                  <a:lnTo>
                    <a:pt x="1455992" y="432530"/>
                  </a:lnTo>
                  <a:lnTo>
                    <a:pt x="1413986" y="432530"/>
                  </a:lnTo>
                  <a:lnTo>
                    <a:pt x="1413986" y="495586"/>
                  </a:lnTo>
                  <a:lnTo>
                    <a:pt x="1423797" y="495586"/>
                  </a:lnTo>
                  <a:lnTo>
                    <a:pt x="1423797" y="468916"/>
                  </a:lnTo>
                  <a:lnTo>
                    <a:pt x="1452372" y="468916"/>
                  </a:lnTo>
                  <a:lnTo>
                    <a:pt x="1452372" y="459391"/>
                  </a:lnTo>
                  <a:lnTo>
                    <a:pt x="1423797" y="459391"/>
                  </a:lnTo>
                  <a:lnTo>
                    <a:pt x="1423797" y="441769"/>
                  </a:lnTo>
                  <a:close/>
                  <a:moveTo>
                    <a:pt x="1536859" y="481775"/>
                  </a:moveTo>
                  <a:cubicBezTo>
                    <a:pt x="1532344" y="484547"/>
                    <a:pt x="1527105" y="485907"/>
                    <a:pt x="1521809" y="485680"/>
                  </a:cubicBezTo>
                  <a:cubicBezTo>
                    <a:pt x="1516113" y="485816"/>
                    <a:pt x="1510598" y="483613"/>
                    <a:pt x="1506569" y="479584"/>
                  </a:cubicBezTo>
                  <a:cubicBezTo>
                    <a:pt x="1498063" y="470501"/>
                    <a:pt x="1498063" y="456377"/>
                    <a:pt x="1506569" y="447294"/>
                  </a:cubicBezTo>
                  <a:cubicBezTo>
                    <a:pt x="1510837" y="443140"/>
                    <a:pt x="1516618" y="440905"/>
                    <a:pt x="1522571" y="441103"/>
                  </a:cubicBezTo>
                  <a:cubicBezTo>
                    <a:pt x="1525534" y="441057"/>
                    <a:pt x="1528486" y="441443"/>
                    <a:pt x="1531334" y="442246"/>
                  </a:cubicBezTo>
                  <a:cubicBezTo>
                    <a:pt x="1534058" y="443232"/>
                    <a:pt x="1536583" y="444717"/>
                    <a:pt x="1538764" y="446627"/>
                  </a:cubicBezTo>
                  <a:lnTo>
                    <a:pt x="1544384" y="438531"/>
                  </a:lnTo>
                  <a:cubicBezTo>
                    <a:pt x="1538107" y="433178"/>
                    <a:pt x="1530058" y="430360"/>
                    <a:pt x="1521809" y="430625"/>
                  </a:cubicBezTo>
                  <a:cubicBezTo>
                    <a:pt x="1513094" y="430512"/>
                    <a:pt x="1504702" y="433950"/>
                    <a:pt x="1498568" y="440150"/>
                  </a:cubicBezTo>
                  <a:cubicBezTo>
                    <a:pt x="1485852" y="453145"/>
                    <a:pt x="1485852" y="473922"/>
                    <a:pt x="1498568" y="486918"/>
                  </a:cubicBezTo>
                  <a:cubicBezTo>
                    <a:pt x="1504760" y="493147"/>
                    <a:pt x="1513218" y="496587"/>
                    <a:pt x="1522000" y="496443"/>
                  </a:cubicBezTo>
                  <a:cubicBezTo>
                    <a:pt x="1531487" y="497124"/>
                    <a:pt x="1540802" y="493648"/>
                    <a:pt x="1547527" y="486918"/>
                  </a:cubicBezTo>
                  <a:lnTo>
                    <a:pt x="1547527" y="464248"/>
                  </a:lnTo>
                  <a:lnTo>
                    <a:pt x="1536192" y="464248"/>
                  </a:lnTo>
                  <a:close/>
                  <a:moveTo>
                    <a:pt x="1585246" y="470249"/>
                  </a:moveTo>
                  <a:lnTo>
                    <a:pt x="1608677" y="432149"/>
                  </a:lnTo>
                  <a:lnTo>
                    <a:pt x="1597057" y="432149"/>
                  </a:lnTo>
                  <a:lnTo>
                    <a:pt x="1579817" y="460724"/>
                  </a:lnTo>
                  <a:lnTo>
                    <a:pt x="1562672" y="432149"/>
                  </a:lnTo>
                  <a:lnTo>
                    <a:pt x="1550956" y="432149"/>
                  </a:lnTo>
                  <a:lnTo>
                    <a:pt x="1574483" y="470249"/>
                  </a:lnTo>
                  <a:lnTo>
                    <a:pt x="1574483" y="495205"/>
                  </a:lnTo>
                  <a:lnTo>
                    <a:pt x="1585246" y="495205"/>
                  </a:lnTo>
                  <a:close/>
                  <a:moveTo>
                    <a:pt x="1678972" y="463201"/>
                  </a:moveTo>
                  <a:cubicBezTo>
                    <a:pt x="1679200" y="454461"/>
                    <a:pt x="1675743" y="446026"/>
                    <a:pt x="1669447" y="439960"/>
                  </a:cubicBezTo>
                  <a:cubicBezTo>
                    <a:pt x="1656102" y="427284"/>
                    <a:pt x="1635166" y="427284"/>
                    <a:pt x="1621822" y="439960"/>
                  </a:cubicBezTo>
                  <a:cubicBezTo>
                    <a:pt x="1609134" y="452858"/>
                    <a:pt x="1609134" y="473543"/>
                    <a:pt x="1621822" y="486442"/>
                  </a:cubicBezTo>
                  <a:cubicBezTo>
                    <a:pt x="1635166" y="499118"/>
                    <a:pt x="1656102" y="499118"/>
                    <a:pt x="1669447" y="486442"/>
                  </a:cubicBezTo>
                  <a:cubicBezTo>
                    <a:pt x="1675590" y="480206"/>
                    <a:pt x="1678810" y="471657"/>
                    <a:pt x="1678305" y="462915"/>
                  </a:cubicBezTo>
                  <a:close/>
                  <a:moveTo>
                    <a:pt x="1668113" y="463201"/>
                  </a:moveTo>
                  <a:cubicBezTo>
                    <a:pt x="1668218" y="469250"/>
                    <a:pt x="1665884" y="475087"/>
                    <a:pt x="1661636" y="479393"/>
                  </a:cubicBezTo>
                  <a:cubicBezTo>
                    <a:pt x="1653111" y="488126"/>
                    <a:pt x="1639119" y="488293"/>
                    <a:pt x="1630385" y="479768"/>
                  </a:cubicBezTo>
                  <a:cubicBezTo>
                    <a:pt x="1630261" y="479644"/>
                    <a:pt x="1630137" y="479519"/>
                    <a:pt x="1630013" y="479393"/>
                  </a:cubicBezTo>
                  <a:cubicBezTo>
                    <a:pt x="1621355" y="470335"/>
                    <a:pt x="1621355" y="456067"/>
                    <a:pt x="1630013" y="447008"/>
                  </a:cubicBezTo>
                  <a:cubicBezTo>
                    <a:pt x="1638538" y="438276"/>
                    <a:pt x="1652530" y="438108"/>
                    <a:pt x="1661265" y="446634"/>
                  </a:cubicBezTo>
                  <a:cubicBezTo>
                    <a:pt x="1661389" y="446758"/>
                    <a:pt x="1661512" y="446882"/>
                    <a:pt x="1661636" y="447008"/>
                  </a:cubicBezTo>
                  <a:cubicBezTo>
                    <a:pt x="1665570" y="451351"/>
                    <a:pt x="1667656" y="457058"/>
                    <a:pt x="1667447" y="462915"/>
                  </a:cubicBezTo>
                  <a:close/>
                  <a:moveTo>
                    <a:pt x="1736503" y="437007"/>
                  </a:moveTo>
                  <a:cubicBezTo>
                    <a:pt x="1730311" y="433223"/>
                    <a:pt x="1723063" y="431521"/>
                    <a:pt x="1715834" y="432149"/>
                  </a:cubicBezTo>
                  <a:lnTo>
                    <a:pt x="1692402" y="432149"/>
                  </a:lnTo>
                  <a:lnTo>
                    <a:pt x="1692402" y="495205"/>
                  </a:lnTo>
                  <a:lnTo>
                    <a:pt x="1703070" y="495205"/>
                  </a:lnTo>
                  <a:lnTo>
                    <a:pt x="1703070" y="473678"/>
                  </a:lnTo>
                  <a:lnTo>
                    <a:pt x="1717072" y="473678"/>
                  </a:lnTo>
                  <a:lnTo>
                    <a:pt x="1732121" y="494919"/>
                  </a:lnTo>
                  <a:lnTo>
                    <a:pt x="1745647" y="494919"/>
                  </a:lnTo>
                  <a:lnTo>
                    <a:pt x="1728597" y="471964"/>
                  </a:lnTo>
                  <a:cubicBezTo>
                    <a:pt x="1737360" y="469698"/>
                    <a:pt x="1743123" y="461337"/>
                    <a:pt x="1742123" y="452342"/>
                  </a:cubicBezTo>
                  <a:cubicBezTo>
                    <a:pt x="1742656" y="446427"/>
                    <a:pt x="1740322" y="440615"/>
                    <a:pt x="1735836" y="436721"/>
                  </a:cubicBezTo>
                  <a:close/>
                  <a:moveTo>
                    <a:pt x="1716310" y="464344"/>
                  </a:moveTo>
                  <a:lnTo>
                    <a:pt x="1703070" y="464344"/>
                  </a:lnTo>
                  <a:lnTo>
                    <a:pt x="1703070" y="441484"/>
                  </a:lnTo>
                  <a:lnTo>
                    <a:pt x="1716596" y="441484"/>
                  </a:lnTo>
                  <a:cubicBezTo>
                    <a:pt x="1720701" y="441126"/>
                    <a:pt x="1724825" y="441917"/>
                    <a:pt x="1728502" y="443770"/>
                  </a:cubicBezTo>
                  <a:cubicBezTo>
                    <a:pt x="1730978" y="445846"/>
                    <a:pt x="1732236" y="449039"/>
                    <a:pt x="1731836" y="452247"/>
                  </a:cubicBezTo>
                  <a:cubicBezTo>
                    <a:pt x="1732321" y="455755"/>
                    <a:pt x="1731121" y="459284"/>
                    <a:pt x="1728597" y="461772"/>
                  </a:cubicBezTo>
                  <a:cubicBezTo>
                    <a:pt x="1724654" y="463966"/>
                    <a:pt x="1720091" y="464770"/>
                    <a:pt x="1715643" y="464058"/>
                  </a:cubicBezTo>
                  <a:close/>
                  <a:moveTo>
                    <a:pt x="578072" y="56864"/>
                  </a:moveTo>
                  <a:lnTo>
                    <a:pt x="578072" y="33338"/>
                  </a:lnTo>
                  <a:cubicBezTo>
                    <a:pt x="578025" y="31533"/>
                    <a:pt x="576539" y="30098"/>
                    <a:pt x="574739" y="30099"/>
                  </a:cubicBezTo>
                  <a:lnTo>
                    <a:pt x="467963" y="30099"/>
                  </a:lnTo>
                  <a:cubicBezTo>
                    <a:pt x="466174" y="30099"/>
                    <a:pt x="464725" y="31549"/>
                    <a:pt x="464725" y="33338"/>
                  </a:cubicBezTo>
                  <a:lnTo>
                    <a:pt x="464725" y="56864"/>
                  </a:lnTo>
                  <a:cubicBezTo>
                    <a:pt x="464725" y="58653"/>
                    <a:pt x="466174" y="60103"/>
                    <a:pt x="467963" y="60103"/>
                  </a:cubicBezTo>
                  <a:lnTo>
                    <a:pt x="574739" y="60103"/>
                  </a:lnTo>
                  <a:cubicBezTo>
                    <a:pt x="576539" y="60104"/>
                    <a:pt x="578025" y="58668"/>
                    <a:pt x="578072" y="56864"/>
                  </a:cubicBezTo>
                  <a:close/>
                  <a:moveTo>
                    <a:pt x="578072" y="111157"/>
                  </a:moveTo>
                  <a:lnTo>
                    <a:pt x="578072" y="87725"/>
                  </a:lnTo>
                  <a:cubicBezTo>
                    <a:pt x="578025" y="85921"/>
                    <a:pt x="576539" y="84486"/>
                    <a:pt x="574739" y="84487"/>
                  </a:cubicBezTo>
                  <a:lnTo>
                    <a:pt x="467963" y="84487"/>
                  </a:lnTo>
                  <a:cubicBezTo>
                    <a:pt x="466174" y="84487"/>
                    <a:pt x="464725" y="85936"/>
                    <a:pt x="464725" y="87725"/>
                  </a:cubicBezTo>
                  <a:lnTo>
                    <a:pt x="464725" y="111157"/>
                  </a:lnTo>
                  <a:cubicBezTo>
                    <a:pt x="464725" y="112946"/>
                    <a:pt x="466174" y="114395"/>
                    <a:pt x="467963" y="114395"/>
                  </a:cubicBezTo>
                  <a:lnTo>
                    <a:pt x="574739" y="114395"/>
                  </a:lnTo>
                  <a:cubicBezTo>
                    <a:pt x="576539" y="114396"/>
                    <a:pt x="578025" y="112961"/>
                    <a:pt x="578072" y="111157"/>
                  </a:cubicBezTo>
                  <a:close/>
                  <a:moveTo>
                    <a:pt x="578072" y="165545"/>
                  </a:moveTo>
                  <a:lnTo>
                    <a:pt x="578072" y="142113"/>
                  </a:lnTo>
                  <a:cubicBezTo>
                    <a:pt x="578072" y="140272"/>
                    <a:pt x="576577" y="138779"/>
                    <a:pt x="574739" y="138779"/>
                  </a:cubicBezTo>
                  <a:lnTo>
                    <a:pt x="467963" y="138779"/>
                  </a:lnTo>
                  <a:cubicBezTo>
                    <a:pt x="466159" y="138831"/>
                    <a:pt x="464724" y="140308"/>
                    <a:pt x="464725" y="142113"/>
                  </a:cubicBezTo>
                  <a:lnTo>
                    <a:pt x="464725" y="165545"/>
                  </a:lnTo>
                  <a:cubicBezTo>
                    <a:pt x="464725" y="167333"/>
                    <a:pt x="466174" y="168783"/>
                    <a:pt x="467963" y="168783"/>
                  </a:cubicBezTo>
                  <a:lnTo>
                    <a:pt x="574739" y="168783"/>
                  </a:lnTo>
                  <a:cubicBezTo>
                    <a:pt x="576539" y="168784"/>
                    <a:pt x="578025" y="167349"/>
                    <a:pt x="578072" y="165545"/>
                  </a:cubicBezTo>
                  <a:close/>
                  <a:moveTo>
                    <a:pt x="578072" y="219837"/>
                  </a:moveTo>
                  <a:lnTo>
                    <a:pt x="578072" y="196406"/>
                  </a:lnTo>
                  <a:cubicBezTo>
                    <a:pt x="578025" y="194601"/>
                    <a:pt x="576539" y="193166"/>
                    <a:pt x="574739" y="193167"/>
                  </a:cubicBezTo>
                  <a:lnTo>
                    <a:pt x="467963" y="193167"/>
                  </a:lnTo>
                  <a:cubicBezTo>
                    <a:pt x="466174" y="193167"/>
                    <a:pt x="464725" y="194617"/>
                    <a:pt x="464725" y="196406"/>
                  </a:cubicBezTo>
                  <a:lnTo>
                    <a:pt x="464725" y="219837"/>
                  </a:lnTo>
                  <a:cubicBezTo>
                    <a:pt x="464724" y="221642"/>
                    <a:pt x="466159" y="223119"/>
                    <a:pt x="467963" y="223171"/>
                  </a:cubicBezTo>
                  <a:lnTo>
                    <a:pt x="574739" y="223171"/>
                  </a:lnTo>
                  <a:cubicBezTo>
                    <a:pt x="576577" y="223171"/>
                    <a:pt x="578072" y="221678"/>
                    <a:pt x="578072" y="219837"/>
                  </a:cubicBezTo>
                  <a:close/>
                  <a:moveTo>
                    <a:pt x="578072" y="274225"/>
                  </a:moveTo>
                  <a:lnTo>
                    <a:pt x="578072" y="250412"/>
                  </a:lnTo>
                  <a:cubicBezTo>
                    <a:pt x="578025" y="248608"/>
                    <a:pt x="576539" y="247173"/>
                    <a:pt x="574739" y="247174"/>
                  </a:cubicBezTo>
                  <a:lnTo>
                    <a:pt x="467963" y="247174"/>
                  </a:lnTo>
                  <a:cubicBezTo>
                    <a:pt x="466174" y="247174"/>
                    <a:pt x="464725" y="248623"/>
                    <a:pt x="464725" y="250412"/>
                  </a:cubicBezTo>
                  <a:lnTo>
                    <a:pt x="464725" y="274225"/>
                  </a:lnTo>
                  <a:cubicBezTo>
                    <a:pt x="464725" y="276014"/>
                    <a:pt x="466174" y="277463"/>
                    <a:pt x="467963" y="277463"/>
                  </a:cubicBezTo>
                  <a:lnTo>
                    <a:pt x="574739" y="277463"/>
                  </a:lnTo>
                  <a:cubicBezTo>
                    <a:pt x="576539" y="277464"/>
                    <a:pt x="578025" y="276029"/>
                    <a:pt x="578072" y="274225"/>
                  </a:cubicBezTo>
                  <a:close/>
                  <a:moveTo>
                    <a:pt x="578072" y="328517"/>
                  </a:moveTo>
                  <a:lnTo>
                    <a:pt x="578072" y="305086"/>
                  </a:lnTo>
                  <a:cubicBezTo>
                    <a:pt x="578025" y="303282"/>
                    <a:pt x="576539" y="301846"/>
                    <a:pt x="574739" y="301847"/>
                  </a:cubicBezTo>
                  <a:lnTo>
                    <a:pt x="467963" y="301847"/>
                  </a:lnTo>
                  <a:cubicBezTo>
                    <a:pt x="466174" y="301847"/>
                    <a:pt x="464725" y="303297"/>
                    <a:pt x="464725" y="305086"/>
                  </a:cubicBezTo>
                  <a:lnTo>
                    <a:pt x="464725" y="328517"/>
                  </a:lnTo>
                  <a:cubicBezTo>
                    <a:pt x="464724" y="330322"/>
                    <a:pt x="466159" y="331800"/>
                    <a:pt x="467963" y="331851"/>
                  </a:cubicBezTo>
                  <a:lnTo>
                    <a:pt x="574739" y="331851"/>
                  </a:lnTo>
                  <a:cubicBezTo>
                    <a:pt x="576577" y="331851"/>
                    <a:pt x="578072" y="330358"/>
                    <a:pt x="578072" y="328517"/>
                  </a:cubicBezTo>
                  <a:close/>
                  <a:moveTo>
                    <a:pt x="578072" y="382905"/>
                  </a:moveTo>
                  <a:lnTo>
                    <a:pt x="578072" y="359474"/>
                  </a:lnTo>
                  <a:cubicBezTo>
                    <a:pt x="578025" y="357669"/>
                    <a:pt x="576539" y="356234"/>
                    <a:pt x="574739" y="356235"/>
                  </a:cubicBezTo>
                  <a:lnTo>
                    <a:pt x="467963" y="356235"/>
                  </a:lnTo>
                  <a:cubicBezTo>
                    <a:pt x="466174" y="356235"/>
                    <a:pt x="464725" y="357685"/>
                    <a:pt x="464725" y="359474"/>
                  </a:cubicBezTo>
                  <a:lnTo>
                    <a:pt x="464725" y="382905"/>
                  </a:lnTo>
                  <a:cubicBezTo>
                    <a:pt x="464725" y="384694"/>
                    <a:pt x="466174" y="386144"/>
                    <a:pt x="467963" y="386144"/>
                  </a:cubicBezTo>
                  <a:lnTo>
                    <a:pt x="574739" y="386144"/>
                  </a:lnTo>
                  <a:cubicBezTo>
                    <a:pt x="576539" y="386144"/>
                    <a:pt x="578025" y="384709"/>
                    <a:pt x="578072" y="382905"/>
                  </a:cubicBezTo>
                  <a:close/>
                  <a:moveTo>
                    <a:pt x="578072" y="437293"/>
                  </a:moveTo>
                  <a:lnTo>
                    <a:pt x="578072" y="413861"/>
                  </a:lnTo>
                  <a:cubicBezTo>
                    <a:pt x="578072" y="412020"/>
                    <a:pt x="576577" y="410528"/>
                    <a:pt x="574739" y="410528"/>
                  </a:cubicBezTo>
                  <a:lnTo>
                    <a:pt x="467963" y="410528"/>
                  </a:lnTo>
                  <a:cubicBezTo>
                    <a:pt x="466159" y="410579"/>
                    <a:pt x="464724" y="412056"/>
                    <a:pt x="464725" y="413861"/>
                  </a:cubicBezTo>
                  <a:lnTo>
                    <a:pt x="464725" y="437293"/>
                  </a:lnTo>
                  <a:cubicBezTo>
                    <a:pt x="464725" y="439082"/>
                    <a:pt x="466174" y="440531"/>
                    <a:pt x="467963" y="440531"/>
                  </a:cubicBezTo>
                  <a:lnTo>
                    <a:pt x="574739" y="440531"/>
                  </a:lnTo>
                  <a:cubicBezTo>
                    <a:pt x="576539" y="440532"/>
                    <a:pt x="578025" y="439097"/>
                    <a:pt x="578072" y="437293"/>
                  </a:cubicBezTo>
                  <a:close/>
                  <a:moveTo>
                    <a:pt x="578072" y="491585"/>
                  </a:moveTo>
                  <a:lnTo>
                    <a:pt x="578072" y="468154"/>
                  </a:lnTo>
                  <a:cubicBezTo>
                    <a:pt x="578025" y="466350"/>
                    <a:pt x="576539" y="464914"/>
                    <a:pt x="574739" y="464915"/>
                  </a:cubicBezTo>
                  <a:lnTo>
                    <a:pt x="467963" y="464915"/>
                  </a:lnTo>
                  <a:cubicBezTo>
                    <a:pt x="466174" y="464915"/>
                    <a:pt x="464725" y="466365"/>
                    <a:pt x="464725" y="468154"/>
                  </a:cubicBezTo>
                  <a:lnTo>
                    <a:pt x="464725" y="491585"/>
                  </a:lnTo>
                  <a:cubicBezTo>
                    <a:pt x="464724" y="493390"/>
                    <a:pt x="466159" y="494868"/>
                    <a:pt x="467963" y="494919"/>
                  </a:cubicBezTo>
                  <a:lnTo>
                    <a:pt x="574739" y="494919"/>
                  </a:lnTo>
                  <a:cubicBezTo>
                    <a:pt x="576577" y="494919"/>
                    <a:pt x="578072" y="493426"/>
                    <a:pt x="578072" y="491585"/>
                  </a:cubicBezTo>
                  <a:close/>
                  <a:moveTo>
                    <a:pt x="411289" y="382905"/>
                  </a:moveTo>
                  <a:lnTo>
                    <a:pt x="411289" y="359474"/>
                  </a:lnTo>
                  <a:cubicBezTo>
                    <a:pt x="411289" y="357685"/>
                    <a:pt x="409840" y="356235"/>
                    <a:pt x="408051" y="356235"/>
                  </a:cubicBezTo>
                  <a:lnTo>
                    <a:pt x="3239" y="356235"/>
                  </a:lnTo>
                  <a:cubicBezTo>
                    <a:pt x="1450" y="356235"/>
                    <a:pt x="0" y="357685"/>
                    <a:pt x="0" y="359474"/>
                  </a:cubicBezTo>
                  <a:lnTo>
                    <a:pt x="0" y="382905"/>
                  </a:lnTo>
                  <a:cubicBezTo>
                    <a:pt x="0" y="384694"/>
                    <a:pt x="1450" y="386144"/>
                    <a:pt x="3239" y="386144"/>
                  </a:cubicBezTo>
                  <a:lnTo>
                    <a:pt x="408051" y="386144"/>
                  </a:lnTo>
                  <a:cubicBezTo>
                    <a:pt x="409840" y="386144"/>
                    <a:pt x="411289" y="384694"/>
                    <a:pt x="411289" y="382905"/>
                  </a:cubicBezTo>
                  <a:close/>
                  <a:moveTo>
                    <a:pt x="411289" y="491585"/>
                  </a:moveTo>
                  <a:lnTo>
                    <a:pt x="411289" y="468154"/>
                  </a:lnTo>
                  <a:cubicBezTo>
                    <a:pt x="411289" y="466365"/>
                    <a:pt x="409840" y="464915"/>
                    <a:pt x="408051" y="464915"/>
                  </a:cubicBezTo>
                  <a:lnTo>
                    <a:pt x="3239" y="464915"/>
                  </a:lnTo>
                  <a:cubicBezTo>
                    <a:pt x="1450" y="464915"/>
                    <a:pt x="0" y="466365"/>
                    <a:pt x="0" y="468154"/>
                  </a:cubicBezTo>
                  <a:lnTo>
                    <a:pt x="0" y="491585"/>
                  </a:lnTo>
                  <a:cubicBezTo>
                    <a:pt x="-1" y="493390"/>
                    <a:pt x="1434" y="494868"/>
                    <a:pt x="3239" y="494919"/>
                  </a:cubicBezTo>
                  <a:lnTo>
                    <a:pt x="408051" y="494919"/>
                  </a:lnTo>
                  <a:cubicBezTo>
                    <a:pt x="409855" y="494868"/>
                    <a:pt x="411291" y="493390"/>
                    <a:pt x="411289" y="491585"/>
                  </a:cubicBezTo>
                  <a:close/>
                  <a:moveTo>
                    <a:pt x="1660589" y="413290"/>
                  </a:moveTo>
                  <a:lnTo>
                    <a:pt x="1653064" y="409766"/>
                  </a:lnTo>
                  <a:lnTo>
                    <a:pt x="1645158" y="424910"/>
                  </a:lnTo>
                  <a:lnTo>
                    <a:pt x="1652778" y="424910"/>
                  </a:lnTo>
                  <a:close/>
                  <a:moveTo>
                    <a:pt x="1646682" y="412337"/>
                  </a:moveTo>
                  <a:lnTo>
                    <a:pt x="1639443" y="409480"/>
                  </a:lnTo>
                  <a:lnTo>
                    <a:pt x="1631537" y="424625"/>
                  </a:lnTo>
                  <a:lnTo>
                    <a:pt x="1639062" y="424625"/>
                  </a:lnTo>
                  <a:close/>
                  <a:moveTo>
                    <a:pt x="1959769" y="491300"/>
                  </a:moveTo>
                  <a:lnTo>
                    <a:pt x="1959769" y="468154"/>
                  </a:lnTo>
                  <a:cubicBezTo>
                    <a:pt x="1959769" y="466365"/>
                    <a:pt x="1958321" y="464915"/>
                    <a:pt x="1956530" y="464915"/>
                  </a:cubicBezTo>
                  <a:lnTo>
                    <a:pt x="1812131" y="464915"/>
                  </a:lnTo>
                  <a:cubicBezTo>
                    <a:pt x="1810341" y="464915"/>
                    <a:pt x="1808893" y="466365"/>
                    <a:pt x="1808893" y="468154"/>
                  </a:cubicBezTo>
                  <a:lnTo>
                    <a:pt x="1808893" y="491585"/>
                  </a:lnTo>
                  <a:cubicBezTo>
                    <a:pt x="1808893" y="493390"/>
                    <a:pt x="1810331" y="494868"/>
                    <a:pt x="1812131" y="494919"/>
                  </a:cubicBezTo>
                  <a:lnTo>
                    <a:pt x="1956530" y="494919"/>
                  </a:lnTo>
                  <a:cubicBezTo>
                    <a:pt x="1958331" y="494868"/>
                    <a:pt x="1959769" y="493390"/>
                    <a:pt x="1959769" y="491585"/>
                  </a:cubicBezTo>
                  <a:close/>
                </a:path>
              </a:pathLst>
            </a:custGeom>
            <a:solidFill>
              <a:srgbClr val="242943"/>
            </a:solidFill>
            <a:ln w="952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  <p:sp>
          <p:nvSpPr>
            <p:cNvPr id="6" name="Freeform: Shape 3">
              <a:extLst>
                <a:ext uri="{FF2B5EF4-FFF2-40B4-BE49-F238E27FC236}">
                  <a16:creationId xmlns:lc="http://schemas.openxmlformats.org/drawingml/2006/lockedCanvas" xmlns:a16="http://schemas.microsoft.com/office/drawing/2014/main" xmlns:w16se="http://schemas.microsoft.com/office/word/2015/wordml/symex" xmlns:w16cid="http://schemas.microsoft.com/office/word/2016/wordml/cid" xmlns:w="http://schemas.openxmlformats.org/wordprocessingml/2006/main" xmlns:w10="urn:schemas-microsoft-com:office:word" xmlns:v="urn:schemas-microsoft-com:vml" xmlns:o="urn:schemas-microsoft-com:office:office" xmlns:am3d="http://schemas.microsoft.com/office/drawing/2017/model3d" xmlns:aink="http://schemas.microsoft.com/office/drawing/2016/ink" xmlns:cx8="http://schemas.microsoft.com/office/drawing/2016/5/14/chartex" xmlns:cx7="http://schemas.microsoft.com/office/drawing/2016/5/13/chartex" xmlns:cx6="http://schemas.microsoft.com/office/drawing/2016/5/12/chartex" xmlns:cx5="http://schemas.microsoft.com/office/drawing/2016/5/11/chartex" xmlns:cx4="http://schemas.microsoft.com/office/drawing/2016/5/10/chartex" xmlns:cx3="http://schemas.microsoft.com/office/drawing/2016/5/9/chartex" xmlns:cx2="http://schemas.microsoft.com/office/drawing/2015/10/21/chartex" xmlns:cx1="http://schemas.microsoft.com/office/drawing/2015/9/8/chartex" xmlns:cx="http://schemas.microsoft.com/office/drawing/2014/chartex" xmlns="" xmlns:arto="http://schemas.microsoft.com/office/word/2006/arto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5="http://schemas.microsoft.com/office/word/2012/wordml" xmlns:w14="http://schemas.microsoft.com/office/word/2010/wordml" xmlns:wp="http://schemas.openxmlformats.org/drawingml/2006/wordprocessingDrawing" xmlns:wp14="http://schemas.microsoft.com/office/word/2010/wordprocessingDrawing" xmlns:m="http://schemas.openxmlformats.org/officeDocument/2006/math" xmlns:mc="http://schemas.openxmlformats.org/markup-compatibility/2006" xmlns:wpc="http://schemas.microsoft.com/office/word/2010/wordprocessingCanvas" id="{AB3CBDB5-7E14-4CC7-B84F-2DE73FECDC2A}"/>
                </a:ext>
              </a:extLst>
            </p:cNvPr>
            <p:cNvSpPr/>
            <p:nvPr/>
          </p:nvSpPr>
          <p:spPr>
            <a:xfrm rot="5400000">
              <a:off x="280114" y="145496"/>
              <a:ext cx="30003" cy="286797"/>
            </a:xfrm>
            <a:custGeom>
              <a:avLst/>
              <a:gdLst>
                <a:gd name="connsiteX0" fmla="*/ 26765 w 30003"/>
                <a:gd name="connsiteY0" fmla="*/ 0 h 286797"/>
                <a:gd name="connsiteX1" fmla="*/ 30004 w 30003"/>
                <a:gd name="connsiteY1" fmla="*/ 3239 h 286797"/>
                <a:gd name="connsiteX2" fmla="*/ 30004 w 30003"/>
                <a:gd name="connsiteY2" fmla="*/ 283559 h 286797"/>
                <a:gd name="connsiteX3" fmla="*/ 26765 w 30003"/>
                <a:gd name="connsiteY3" fmla="*/ 286798 h 286797"/>
                <a:gd name="connsiteX4" fmla="*/ 3239 w 30003"/>
                <a:gd name="connsiteY4" fmla="*/ 286798 h 286797"/>
                <a:gd name="connsiteX5" fmla="*/ 0 w 30003"/>
                <a:gd name="connsiteY5" fmla="*/ 283559 h 286797"/>
                <a:gd name="connsiteX6" fmla="*/ 0 w 30003"/>
                <a:gd name="connsiteY6" fmla="*/ 3238 h 286797"/>
                <a:gd name="connsiteX7" fmla="*/ 3239 w 30003"/>
                <a:gd name="connsiteY7" fmla="*/ 0 h 286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03" h="286797">
                  <a:moveTo>
                    <a:pt x="26765" y="0"/>
                  </a:moveTo>
                  <a:cubicBezTo>
                    <a:pt x="28554" y="0"/>
                    <a:pt x="30004" y="1450"/>
                    <a:pt x="30004" y="3239"/>
                  </a:cubicBezTo>
                  <a:lnTo>
                    <a:pt x="30004" y="283559"/>
                  </a:lnTo>
                  <a:cubicBezTo>
                    <a:pt x="30004" y="285348"/>
                    <a:pt x="28554" y="286798"/>
                    <a:pt x="26765" y="286798"/>
                  </a:cubicBezTo>
                  <a:lnTo>
                    <a:pt x="3239" y="286798"/>
                  </a:lnTo>
                  <a:cubicBezTo>
                    <a:pt x="1450" y="286798"/>
                    <a:pt x="0" y="285348"/>
                    <a:pt x="0" y="283559"/>
                  </a:cubicBezTo>
                  <a:lnTo>
                    <a:pt x="0" y="3238"/>
                  </a:lnTo>
                  <a:cubicBezTo>
                    <a:pt x="0" y="1450"/>
                    <a:pt x="1450" y="0"/>
                    <a:pt x="3239" y="0"/>
                  </a:cubicBezTo>
                  <a:close/>
                </a:path>
              </a:pathLst>
            </a:custGeom>
            <a:solidFill>
              <a:srgbClr val="51ADCA"/>
            </a:solidFill>
            <a:ln w="952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</p:grpSp>
      <p:grpSp>
        <p:nvGrpSpPr>
          <p:cNvPr id="7" name="Graphic 4"/>
          <p:cNvGrpSpPr/>
          <p:nvPr/>
        </p:nvGrpSpPr>
        <p:grpSpPr>
          <a:xfrm>
            <a:off x="252824" y="354863"/>
            <a:ext cx="2393956" cy="549274"/>
            <a:chOff x="0" y="0"/>
            <a:chExt cx="2014750" cy="462338"/>
          </a:xfrm>
          <a:solidFill>
            <a:schemeClr val="accent1"/>
          </a:solidFill>
        </p:grpSpPr>
        <p:sp>
          <p:nvSpPr>
            <p:cNvPr id="8" name="Freeform: Shape 5"/>
            <p:cNvSpPr/>
            <p:nvPr/>
          </p:nvSpPr>
          <p:spPr>
            <a:xfrm>
              <a:off x="187378" y="61615"/>
              <a:ext cx="95630" cy="95631"/>
            </a:xfrm>
            <a:custGeom>
              <a:avLst/>
              <a:gdLst>
                <a:gd name="connsiteX0" fmla="*/ 95631 w 95630"/>
                <a:gd name="connsiteY0" fmla="*/ 47815 h 95631"/>
                <a:gd name="connsiteX1" fmla="*/ 47816 w 95630"/>
                <a:gd name="connsiteY1" fmla="*/ 95631 h 95631"/>
                <a:gd name="connsiteX2" fmla="*/ 0 w 95630"/>
                <a:gd name="connsiteY2" fmla="*/ 47815 h 95631"/>
                <a:gd name="connsiteX3" fmla="*/ 47816 w 95630"/>
                <a:gd name="connsiteY3" fmla="*/ 0 h 95631"/>
                <a:gd name="connsiteX4" fmla="*/ 95631 w 95630"/>
                <a:gd name="connsiteY4" fmla="*/ 47815 h 95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630" h="95631">
                  <a:moveTo>
                    <a:pt x="95631" y="47815"/>
                  </a:moveTo>
                  <a:cubicBezTo>
                    <a:pt x="95631" y="74223"/>
                    <a:pt x="74223" y="95631"/>
                    <a:pt x="47816" y="95631"/>
                  </a:cubicBezTo>
                  <a:cubicBezTo>
                    <a:pt x="21408" y="95631"/>
                    <a:pt x="0" y="74223"/>
                    <a:pt x="0" y="47815"/>
                  </a:cubicBezTo>
                  <a:cubicBezTo>
                    <a:pt x="0" y="21408"/>
                    <a:pt x="21408" y="0"/>
                    <a:pt x="47816" y="0"/>
                  </a:cubicBezTo>
                  <a:cubicBezTo>
                    <a:pt x="74223" y="0"/>
                    <a:pt x="95631" y="21408"/>
                    <a:pt x="95631" y="47815"/>
                  </a:cubicBezTo>
                  <a:close/>
                </a:path>
              </a:pathLst>
            </a:custGeom>
            <a:solidFill>
              <a:srgbClr val="51ADCA"/>
            </a:solidFill>
            <a:ln w="952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  <p:sp>
          <p:nvSpPr>
            <p:cNvPr id="9" name="Freeform: Shape 6"/>
            <p:cNvSpPr/>
            <p:nvPr/>
          </p:nvSpPr>
          <p:spPr>
            <a:xfrm>
              <a:off x="0" y="0"/>
              <a:ext cx="2014750" cy="462338"/>
            </a:xfrm>
            <a:custGeom>
              <a:avLst/>
              <a:gdLst>
                <a:gd name="connsiteX0" fmla="*/ 653913 w 2014750"/>
                <a:gd name="connsiteY0" fmla="*/ 3036 h 462338"/>
                <a:gd name="connsiteX1" fmla="*/ 683917 w 2014750"/>
                <a:gd name="connsiteY1" fmla="*/ 3036 h 462338"/>
                <a:gd name="connsiteX2" fmla="*/ 683917 w 2014750"/>
                <a:gd name="connsiteY2" fmla="*/ 137339 h 462338"/>
                <a:gd name="connsiteX3" fmla="*/ 653913 w 2014750"/>
                <a:gd name="connsiteY3" fmla="*/ 137339 h 462338"/>
                <a:gd name="connsiteX4" fmla="*/ 806313 w 2014750"/>
                <a:gd name="connsiteY4" fmla="*/ 3036 h 462338"/>
                <a:gd name="connsiteX5" fmla="*/ 836317 w 2014750"/>
                <a:gd name="connsiteY5" fmla="*/ 3036 h 462338"/>
                <a:gd name="connsiteX6" fmla="*/ 836317 w 2014750"/>
                <a:gd name="connsiteY6" fmla="*/ 137339 h 462338"/>
                <a:gd name="connsiteX7" fmla="*/ 806218 w 2014750"/>
                <a:gd name="connsiteY7" fmla="*/ 137339 h 462338"/>
                <a:gd name="connsiteX8" fmla="*/ 742305 w 2014750"/>
                <a:gd name="connsiteY8" fmla="*/ 53233 h 462338"/>
                <a:gd name="connsiteX9" fmla="*/ 742305 w 2014750"/>
                <a:gd name="connsiteY9" fmla="*/ 137339 h 462338"/>
                <a:gd name="connsiteX10" fmla="*/ 712301 w 2014750"/>
                <a:gd name="connsiteY10" fmla="*/ 137339 h 462338"/>
                <a:gd name="connsiteX11" fmla="*/ 712301 w 2014750"/>
                <a:gd name="connsiteY11" fmla="*/ 3036 h 462338"/>
                <a:gd name="connsiteX12" fmla="*/ 740876 w 2014750"/>
                <a:gd name="connsiteY12" fmla="*/ 3036 h 462338"/>
                <a:gd name="connsiteX13" fmla="*/ 806694 w 2014750"/>
                <a:gd name="connsiteY13" fmla="*/ 89523 h 462338"/>
                <a:gd name="connsiteX14" fmla="*/ 956998 w 2014750"/>
                <a:gd name="connsiteY14" fmla="*/ 3036 h 462338"/>
                <a:gd name="connsiteX15" fmla="*/ 956998 w 2014750"/>
                <a:gd name="connsiteY15" fmla="*/ 29420 h 462338"/>
                <a:gd name="connsiteX16" fmla="*/ 894705 w 2014750"/>
                <a:gd name="connsiteY16" fmla="*/ 29420 h 462338"/>
                <a:gd name="connsiteX17" fmla="*/ 894705 w 2014750"/>
                <a:gd name="connsiteY17" fmla="*/ 57995 h 462338"/>
                <a:gd name="connsiteX18" fmla="*/ 953950 w 2014750"/>
                <a:gd name="connsiteY18" fmla="*/ 57995 h 462338"/>
                <a:gd name="connsiteX19" fmla="*/ 953950 w 2014750"/>
                <a:gd name="connsiteY19" fmla="*/ 84284 h 462338"/>
                <a:gd name="connsiteX20" fmla="*/ 894705 w 2014750"/>
                <a:gd name="connsiteY20" fmla="*/ 84284 h 462338"/>
                <a:gd name="connsiteX21" fmla="*/ 894705 w 2014750"/>
                <a:gd name="connsiteY21" fmla="*/ 136958 h 462338"/>
                <a:gd name="connsiteX22" fmla="*/ 864796 w 2014750"/>
                <a:gd name="connsiteY22" fmla="*/ 136958 h 462338"/>
                <a:gd name="connsiteX23" fmla="*/ 864796 w 2014750"/>
                <a:gd name="connsiteY23" fmla="*/ 3036 h 462338"/>
                <a:gd name="connsiteX24" fmla="*/ 1090348 w 2014750"/>
                <a:gd name="connsiteY24" fmla="*/ 118765 h 462338"/>
                <a:gd name="connsiteX25" fmla="*/ 990050 w 2014750"/>
                <a:gd name="connsiteY25" fmla="*/ 118765 h 462338"/>
                <a:gd name="connsiteX26" fmla="*/ 990050 w 2014750"/>
                <a:gd name="connsiteY26" fmla="*/ 19895 h 462338"/>
                <a:gd name="connsiteX27" fmla="*/ 1090348 w 2014750"/>
                <a:gd name="connsiteY27" fmla="*/ 19895 h 462338"/>
                <a:gd name="connsiteX28" fmla="*/ 1090348 w 2014750"/>
                <a:gd name="connsiteY28" fmla="*/ 118765 h 462338"/>
                <a:gd name="connsiteX29" fmla="*/ 1080157 w 2014750"/>
                <a:gd name="connsiteY29" fmla="*/ 69425 h 462338"/>
                <a:gd name="connsiteX30" fmla="*/ 1069108 w 2014750"/>
                <a:gd name="connsiteY30" fmla="*/ 38755 h 462338"/>
                <a:gd name="connsiteX31" fmla="*/ 1015301 w 2014750"/>
                <a:gd name="connsiteY31" fmla="*/ 35886 h 462338"/>
                <a:gd name="connsiteX32" fmla="*/ 1012434 w 2014750"/>
                <a:gd name="connsiteY32" fmla="*/ 38755 h 462338"/>
                <a:gd name="connsiteX33" fmla="*/ 1012434 w 2014750"/>
                <a:gd name="connsiteY33" fmla="*/ 100001 h 462338"/>
                <a:gd name="connsiteX34" fmla="*/ 1066241 w 2014750"/>
                <a:gd name="connsiteY34" fmla="*/ 102870 h 462338"/>
                <a:gd name="connsiteX35" fmla="*/ 1069108 w 2014750"/>
                <a:gd name="connsiteY35" fmla="*/ 100001 h 462338"/>
                <a:gd name="connsiteX36" fmla="*/ 1080442 w 2014750"/>
                <a:gd name="connsiteY36" fmla="*/ 69425 h 462338"/>
                <a:gd name="connsiteX37" fmla="*/ 1240558 w 2014750"/>
                <a:gd name="connsiteY37" fmla="*/ 47613 h 462338"/>
                <a:gd name="connsiteX38" fmla="*/ 1215031 w 2014750"/>
                <a:gd name="connsiteY38" fmla="*/ 89333 h 462338"/>
                <a:gd name="connsiteX39" fmla="*/ 1249035 w 2014750"/>
                <a:gd name="connsiteY39" fmla="*/ 136958 h 462338"/>
                <a:gd name="connsiteX40" fmla="*/ 1211983 w 2014750"/>
                <a:gd name="connsiteY40" fmla="*/ 136958 h 462338"/>
                <a:gd name="connsiteX41" fmla="*/ 1182169 w 2014750"/>
                <a:gd name="connsiteY41" fmla="*/ 94095 h 462338"/>
                <a:gd name="connsiteX42" fmla="*/ 1161405 w 2014750"/>
                <a:gd name="connsiteY42" fmla="*/ 94095 h 462338"/>
                <a:gd name="connsiteX43" fmla="*/ 1161405 w 2014750"/>
                <a:gd name="connsiteY43" fmla="*/ 136958 h 462338"/>
                <a:gd name="connsiteX44" fmla="*/ 1131496 w 2014750"/>
                <a:gd name="connsiteY44" fmla="*/ 136958 h 462338"/>
                <a:gd name="connsiteX45" fmla="*/ 1131496 w 2014750"/>
                <a:gd name="connsiteY45" fmla="*/ 3036 h 462338"/>
                <a:gd name="connsiteX46" fmla="*/ 1182360 w 2014750"/>
                <a:gd name="connsiteY46" fmla="*/ 3036 h 462338"/>
                <a:gd name="connsiteX47" fmla="*/ 1227032 w 2014750"/>
                <a:gd name="connsiteY47" fmla="*/ 13609 h 462338"/>
                <a:gd name="connsiteX48" fmla="*/ 1240558 w 2014750"/>
                <a:gd name="connsiteY48" fmla="*/ 47613 h 462338"/>
                <a:gd name="connsiteX49" fmla="*/ 1204553 w 2014750"/>
                <a:gd name="connsiteY49" fmla="*/ 63520 h 462338"/>
                <a:gd name="connsiteX50" fmla="*/ 1210173 w 2014750"/>
                <a:gd name="connsiteY50" fmla="*/ 47613 h 462338"/>
                <a:gd name="connsiteX51" fmla="*/ 1204363 w 2014750"/>
                <a:gd name="connsiteY51" fmla="*/ 32754 h 462338"/>
                <a:gd name="connsiteX52" fmla="*/ 1184170 w 2014750"/>
                <a:gd name="connsiteY52" fmla="*/ 28658 h 462338"/>
                <a:gd name="connsiteX53" fmla="*/ 1161691 w 2014750"/>
                <a:gd name="connsiteY53" fmla="*/ 28658 h 462338"/>
                <a:gd name="connsiteX54" fmla="*/ 1161691 w 2014750"/>
                <a:gd name="connsiteY54" fmla="*/ 68473 h 462338"/>
                <a:gd name="connsiteX55" fmla="*/ 1183408 w 2014750"/>
                <a:gd name="connsiteY55" fmla="*/ 68473 h 462338"/>
                <a:gd name="connsiteX56" fmla="*/ 1204553 w 2014750"/>
                <a:gd name="connsiteY56" fmla="*/ 63520 h 462338"/>
                <a:gd name="connsiteX57" fmla="*/ 1387052 w 2014750"/>
                <a:gd name="connsiteY57" fmla="*/ 52757 h 462338"/>
                <a:gd name="connsiteX58" fmla="*/ 1350762 w 2014750"/>
                <a:gd name="connsiteY58" fmla="*/ 126099 h 462338"/>
                <a:gd name="connsiteX59" fmla="*/ 1332950 w 2014750"/>
                <a:gd name="connsiteY59" fmla="*/ 126099 h 462338"/>
                <a:gd name="connsiteX60" fmla="*/ 1296755 w 2014750"/>
                <a:gd name="connsiteY60" fmla="*/ 52757 h 462338"/>
                <a:gd name="connsiteX61" fmla="*/ 1296755 w 2014750"/>
                <a:gd name="connsiteY61" fmla="*/ 137243 h 462338"/>
                <a:gd name="connsiteX62" fmla="*/ 1266847 w 2014750"/>
                <a:gd name="connsiteY62" fmla="*/ 137243 h 462338"/>
                <a:gd name="connsiteX63" fmla="*/ 1266847 w 2014750"/>
                <a:gd name="connsiteY63" fmla="*/ 3036 h 462338"/>
                <a:gd name="connsiteX64" fmla="*/ 1307233 w 2014750"/>
                <a:gd name="connsiteY64" fmla="*/ 3036 h 462338"/>
                <a:gd name="connsiteX65" fmla="*/ 1341808 w 2014750"/>
                <a:gd name="connsiteY65" fmla="*/ 76855 h 462338"/>
                <a:gd name="connsiteX66" fmla="*/ 1376575 w 2014750"/>
                <a:gd name="connsiteY66" fmla="*/ 3036 h 462338"/>
                <a:gd name="connsiteX67" fmla="*/ 1416961 w 2014750"/>
                <a:gd name="connsiteY67" fmla="*/ 3036 h 462338"/>
                <a:gd name="connsiteX68" fmla="*/ 1416961 w 2014750"/>
                <a:gd name="connsiteY68" fmla="*/ 137339 h 462338"/>
                <a:gd name="connsiteX69" fmla="*/ 1386957 w 2014750"/>
                <a:gd name="connsiteY69" fmla="*/ 137339 h 462338"/>
                <a:gd name="connsiteX70" fmla="*/ 1541167 w 2014750"/>
                <a:gd name="connsiteY70" fmla="*/ 137243 h 462338"/>
                <a:gd name="connsiteX71" fmla="*/ 1528689 w 2014750"/>
                <a:gd name="connsiteY71" fmla="*/ 108668 h 462338"/>
                <a:gd name="connsiteX72" fmla="*/ 1472396 w 2014750"/>
                <a:gd name="connsiteY72" fmla="*/ 108668 h 462338"/>
                <a:gd name="connsiteX73" fmla="*/ 1459918 w 2014750"/>
                <a:gd name="connsiteY73" fmla="*/ 137243 h 462338"/>
                <a:gd name="connsiteX74" fmla="*/ 1428010 w 2014750"/>
                <a:gd name="connsiteY74" fmla="*/ 137243 h 462338"/>
                <a:gd name="connsiteX75" fmla="*/ 1486017 w 2014750"/>
                <a:gd name="connsiteY75" fmla="*/ 2941 h 462338"/>
                <a:gd name="connsiteX76" fmla="*/ 1514592 w 2014750"/>
                <a:gd name="connsiteY76" fmla="*/ 2941 h 462338"/>
                <a:gd name="connsiteX77" fmla="*/ 1572599 w 2014750"/>
                <a:gd name="connsiteY77" fmla="*/ 137243 h 462338"/>
                <a:gd name="connsiteX78" fmla="*/ 1500685 w 2014750"/>
                <a:gd name="connsiteY78" fmla="*/ 42946 h 462338"/>
                <a:gd name="connsiteX79" fmla="*/ 1483731 w 2014750"/>
                <a:gd name="connsiteY79" fmla="*/ 81903 h 462338"/>
                <a:gd name="connsiteX80" fmla="*/ 1517354 w 2014750"/>
                <a:gd name="connsiteY80" fmla="*/ 81903 h 462338"/>
                <a:gd name="connsiteX81" fmla="*/ 1640608 w 2014750"/>
                <a:gd name="connsiteY81" fmla="*/ 28944 h 462338"/>
                <a:gd name="connsiteX82" fmla="*/ 1640608 w 2014750"/>
                <a:gd name="connsiteY82" fmla="*/ 137339 h 462338"/>
                <a:gd name="connsiteX83" fmla="*/ 1610604 w 2014750"/>
                <a:gd name="connsiteY83" fmla="*/ 137339 h 462338"/>
                <a:gd name="connsiteX84" fmla="*/ 1610604 w 2014750"/>
                <a:gd name="connsiteY84" fmla="*/ 28944 h 462338"/>
                <a:gd name="connsiteX85" fmla="*/ 1572504 w 2014750"/>
                <a:gd name="connsiteY85" fmla="*/ 28944 h 462338"/>
                <a:gd name="connsiteX86" fmla="*/ 1572504 w 2014750"/>
                <a:gd name="connsiteY86" fmla="*/ 3036 h 462338"/>
                <a:gd name="connsiteX87" fmla="*/ 1678708 w 2014750"/>
                <a:gd name="connsiteY87" fmla="*/ 3036 h 462338"/>
                <a:gd name="connsiteX88" fmla="*/ 1678708 w 2014750"/>
                <a:gd name="connsiteY88" fmla="*/ 28944 h 462338"/>
                <a:gd name="connsiteX89" fmla="*/ 1695948 w 2014750"/>
                <a:gd name="connsiteY89" fmla="*/ 3036 h 462338"/>
                <a:gd name="connsiteX90" fmla="*/ 1726333 w 2014750"/>
                <a:gd name="connsiteY90" fmla="*/ 3036 h 462338"/>
                <a:gd name="connsiteX91" fmla="*/ 1726333 w 2014750"/>
                <a:gd name="connsiteY91" fmla="*/ 137339 h 462338"/>
                <a:gd name="connsiteX92" fmla="*/ 1696329 w 2014750"/>
                <a:gd name="connsiteY92" fmla="*/ 137339 h 462338"/>
                <a:gd name="connsiteX93" fmla="*/ 1754336 w 2014750"/>
                <a:gd name="connsiteY93" fmla="*/ 3036 h 462338"/>
                <a:gd name="connsiteX94" fmla="*/ 1784340 w 2014750"/>
                <a:gd name="connsiteY94" fmla="*/ 3036 h 462338"/>
                <a:gd name="connsiteX95" fmla="*/ 1784340 w 2014750"/>
                <a:gd name="connsiteY95" fmla="*/ 58186 h 462338"/>
                <a:gd name="connsiteX96" fmla="*/ 1835013 w 2014750"/>
                <a:gd name="connsiteY96" fmla="*/ 3036 h 462338"/>
                <a:gd name="connsiteX97" fmla="*/ 1872160 w 2014750"/>
                <a:gd name="connsiteY97" fmla="*/ 3036 h 462338"/>
                <a:gd name="connsiteX98" fmla="*/ 1818725 w 2014750"/>
                <a:gd name="connsiteY98" fmla="*/ 62377 h 462338"/>
                <a:gd name="connsiteX99" fmla="*/ 1844252 w 2014750"/>
                <a:gd name="connsiteY99" fmla="*/ 98286 h 462338"/>
                <a:gd name="connsiteX100" fmla="*/ 1872160 w 2014750"/>
                <a:gd name="connsiteY100" fmla="*/ 137339 h 462338"/>
                <a:gd name="connsiteX101" fmla="*/ 1837204 w 2014750"/>
                <a:gd name="connsiteY101" fmla="*/ 137339 h 462338"/>
                <a:gd name="connsiteX102" fmla="*/ 1797770 w 2014750"/>
                <a:gd name="connsiteY102" fmla="*/ 84284 h 462338"/>
                <a:gd name="connsiteX103" fmla="*/ 1784340 w 2014750"/>
                <a:gd name="connsiteY103" fmla="*/ 99334 h 462338"/>
                <a:gd name="connsiteX104" fmla="*/ 1784340 w 2014750"/>
                <a:gd name="connsiteY104" fmla="*/ 137434 h 462338"/>
                <a:gd name="connsiteX105" fmla="*/ 1754908 w 2014750"/>
                <a:gd name="connsiteY105" fmla="*/ 137434 h 462338"/>
                <a:gd name="connsiteX106" fmla="*/ 1981793 w 2014750"/>
                <a:gd name="connsiteY106" fmla="*/ 137339 h 462338"/>
                <a:gd name="connsiteX107" fmla="*/ 1969315 w 2014750"/>
                <a:gd name="connsiteY107" fmla="*/ 108764 h 462338"/>
                <a:gd name="connsiteX108" fmla="*/ 1913023 w 2014750"/>
                <a:gd name="connsiteY108" fmla="*/ 108764 h 462338"/>
                <a:gd name="connsiteX109" fmla="*/ 1900545 w 2014750"/>
                <a:gd name="connsiteY109" fmla="*/ 137339 h 462338"/>
                <a:gd name="connsiteX110" fmla="*/ 1869208 w 2014750"/>
                <a:gd name="connsiteY110" fmla="*/ 137339 h 462338"/>
                <a:gd name="connsiteX111" fmla="*/ 1927310 w 2014750"/>
                <a:gd name="connsiteY111" fmla="*/ 3036 h 462338"/>
                <a:gd name="connsiteX112" fmla="*/ 1955885 w 2014750"/>
                <a:gd name="connsiteY112" fmla="*/ 3036 h 462338"/>
                <a:gd name="connsiteX113" fmla="*/ 2013892 w 2014750"/>
                <a:gd name="connsiteY113" fmla="*/ 137339 h 462338"/>
                <a:gd name="connsiteX114" fmla="*/ 1941312 w 2014750"/>
                <a:gd name="connsiteY114" fmla="*/ 43041 h 462338"/>
                <a:gd name="connsiteX115" fmla="*/ 1924357 w 2014750"/>
                <a:gd name="connsiteY115" fmla="*/ 81998 h 462338"/>
                <a:gd name="connsiteX116" fmla="*/ 1957981 w 2014750"/>
                <a:gd name="connsiteY116" fmla="*/ 81998 h 462338"/>
                <a:gd name="connsiteX117" fmla="*/ 710777 w 2014750"/>
                <a:gd name="connsiteY117" fmla="*/ 215920 h 462338"/>
                <a:gd name="connsiteX118" fmla="*/ 710777 w 2014750"/>
                <a:gd name="connsiteY118" fmla="*/ 324219 h 462338"/>
                <a:gd name="connsiteX119" fmla="*/ 680773 w 2014750"/>
                <a:gd name="connsiteY119" fmla="*/ 324219 h 462338"/>
                <a:gd name="connsiteX120" fmla="*/ 680773 w 2014750"/>
                <a:gd name="connsiteY120" fmla="*/ 215920 h 462338"/>
                <a:gd name="connsiteX121" fmla="*/ 642673 w 2014750"/>
                <a:gd name="connsiteY121" fmla="*/ 215920 h 462338"/>
                <a:gd name="connsiteX122" fmla="*/ 642673 w 2014750"/>
                <a:gd name="connsiteY122" fmla="*/ 189917 h 462338"/>
                <a:gd name="connsiteX123" fmla="*/ 748687 w 2014750"/>
                <a:gd name="connsiteY123" fmla="*/ 189917 h 462338"/>
                <a:gd name="connsiteX124" fmla="*/ 748687 w 2014750"/>
                <a:gd name="connsiteY124" fmla="*/ 215920 h 462338"/>
                <a:gd name="connsiteX125" fmla="*/ 861748 w 2014750"/>
                <a:gd name="connsiteY125" fmla="*/ 324314 h 462338"/>
                <a:gd name="connsiteX126" fmla="*/ 849271 w 2014750"/>
                <a:gd name="connsiteY126" fmla="*/ 295739 h 462338"/>
                <a:gd name="connsiteX127" fmla="*/ 792883 w 2014750"/>
                <a:gd name="connsiteY127" fmla="*/ 295739 h 462338"/>
                <a:gd name="connsiteX128" fmla="*/ 780405 w 2014750"/>
                <a:gd name="connsiteY128" fmla="*/ 324314 h 462338"/>
                <a:gd name="connsiteX129" fmla="*/ 748496 w 2014750"/>
                <a:gd name="connsiteY129" fmla="*/ 324314 h 462338"/>
                <a:gd name="connsiteX130" fmla="*/ 806503 w 2014750"/>
                <a:gd name="connsiteY130" fmla="*/ 190012 h 462338"/>
                <a:gd name="connsiteX131" fmla="*/ 835555 w 2014750"/>
                <a:gd name="connsiteY131" fmla="*/ 190012 h 462338"/>
                <a:gd name="connsiteX132" fmla="*/ 893562 w 2014750"/>
                <a:gd name="connsiteY132" fmla="*/ 324314 h 462338"/>
                <a:gd name="connsiteX133" fmla="*/ 821458 w 2014750"/>
                <a:gd name="connsiteY133" fmla="*/ 229922 h 462338"/>
                <a:gd name="connsiteX134" fmla="*/ 804503 w 2014750"/>
                <a:gd name="connsiteY134" fmla="*/ 268879 h 462338"/>
                <a:gd name="connsiteX135" fmla="*/ 838126 w 2014750"/>
                <a:gd name="connsiteY135" fmla="*/ 268879 h 462338"/>
                <a:gd name="connsiteX136" fmla="*/ 998813 w 2014750"/>
                <a:gd name="connsiteY136" fmla="*/ 189917 h 462338"/>
                <a:gd name="connsiteX137" fmla="*/ 1028722 w 2014750"/>
                <a:gd name="connsiteY137" fmla="*/ 189917 h 462338"/>
                <a:gd name="connsiteX138" fmla="*/ 1028722 w 2014750"/>
                <a:gd name="connsiteY138" fmla="*/ 324219 h 462338"/>
                <a:gd name="connsiteX139" fmla="*/ 998623 w 2014750"/>
                <a:gd name="connsiteY139" fmla="*/ 324219 h 462338"/>
                <a:gd name="connsiteX140" fmla="*/ 934615 w 2014750"/>
                <a:gd name="connsiteY140" fmla="*/ 240113 h 462338"/>
                <a:gd name="connsiteX141" fmla="*/ 934615 w 2014750"/>
                <a:gd name="connsiteY141" fmla="*/ 324219 h 462338"/>
                <a:gd name="connsiteX142" fmla="*/ 904611 w 2014750"/>
                <a:gd name="connsiteY142" fmla="*/ 324219 h 462338"/>
                <a:gd name="connsiteX143" fmla="*/ 904611 w 2014750"/>
                <a:gd name="connsiteY143" fmla="*/ 189917 h 462338"/>
                <a:gd name="connsiteX144" fmla="*/ 933186 w 2014750"/>
                <a:gd name="connsiteY144" fmla="*/ 189917 h 462338"/>
                <a:gd name="connsiteX145" fmla="*/ 999099 w 2014750"/>
                <a:gd name="connsiteY145" fmla="*/ 276404 h 462338"/>
                <a:gd name="connsiteX146" fmla="*/ 1088158 w 2014750"/>
                <a:gd name="connsiteY146" fmla="*/ 216777 h 462338"/>
                <a:gd name="connsiteX147" fmla="*/ 1083776 w 2014750"/>
                <a:gd name="connsiteY147" fmla="*/ 226302 h 462338"/>
                <a:gd name="connsiteX148" fmla="*/ 1089110 w 2014750"/>
                <a:gd name="connsiteY148" fmla="*/ 235827 h 462338"/>
                <a:gd name="connsiteX149" fmla="*/ 1113494 w 2014750"/>
                <a:gd name="connsiteY149" fmla="*/ 244019 h 462338"/>
                <a:gd name="connsiteX150" fmla="*/ 1143212 w 2014750"/>
                <a:gd name="connsiteY150" fmla="*/ 258116 h 462338"/>
                <a:gd name="connsiteX151" fmla="*/ 1153785 w 2014750"/>
                <a:gd name="connsiteY151" fmla="*/ 285643 h 462338"/>
                <a:gd name="connsiteX152" fmla="*/ 1140164 w 2014750"/>
                <a:gd name="connsiteY152" fmla="*/ 314885 h 462338"/>
                <a:gd name="connsiteX153" fmla="*/ 1104541 w 2014750"/>
                <a:gd name="connsiteY153" fmla="*/ 326124 h 462338"/>
                <a:gd name="connsiteX154" fmla="*/ 1047391 w 2014750"/>
                <a:gd name="connsiteY154" fmla="*/ 302502 h 462338"/>
                <a:gd name="connsiteX155" fmla="*/ 1065298 w 2014750"/>
                <a:gd name="connsiteY155" fmla="*/ 280595 h 462338"/>
                <a:gd name="connsiteX156" fmla="*/ 1105398 w 2014750"/>
                <a:gd name="connsiteY156" fmla="*/ 299645 h 462338"/>
                <a:gd name="connsiteX157" fmla="*/ 1118352 w 2014750"/>
                <a:gd name="connsiteY157" fmla="*/ 296120 h 462338"/>
                <a:gd name="connsiteX158" fmla="*/ 1123114 w 2014750"/>
                <a:gd name="connsiteY158" fmla="*/ 286595 h 462338"/>
                <a:gd name="connsiteX159" fmla="*/ 1118066 w 2014750"/>
                <a:gd name="connsiteY159" fmla="*/ 277070 h 462338"/>
                <a:gd name="connsiteX160" fmla="*/ 1098349 w 2014750"/>
                <a:gd name="connsiteY160" fmla="*/ 269831 h 462338"/>
                <a:gd name="connsiteX161" fmla="*/ 1063964 w 2014750"/>
                <a:gd name="connsiteY161" fmla="*/ 255353 h 462338"/>
                <a:gd name="connsiteX162" fmla="*/ 1066374 w 2014750"/>
                <a:gd name="connsiteY162" fmla="*/ 198694 h 462338"/>
                <a:gd name="connsiteX163" fmla="*/ 1066917 w 2014750"/>
                <a:gd name="connsiteY163" fmla="*/ 198203 h 462338"/>
                <a:gd name="connsiteX164" fmla="*/ 1101207 w 2014750"/>
                <a:gd name="connsiteY164" fmla="*/ 187821 h 462338"/>
                <a:gd name="connsiteX165" fmla="*/ 1128067 w 2014750"/>
                <a:gd name="connsiteY165" fmla="*/ 192393 h 462338"/>
                <a:gd name="connsiteX166" fmla="*/ 1151499 w 2014750"/>
                <a:gd name="connsiteY166" fmla="*/ 205442 h 462338"/>
                <a:gd name="connsiteX167" fmla="*/ 1136354 w 2014750"/>
                <a:gd name="connsiteY167" fmla="*/ 227350 h 462338"/>
                <a:gd name="connsiteX168" fmla="*/ 1100254 w 2014750"/>
                <a:gd name="connsiteY168" fmla="*/ 214110 h 462338"/>
                <a:gd name="connsiteX169" fmla="*/ 1088158 w 2014750"/>
                <a:gd name="connsiteY169" fmla="*/ 216777 h 462338"/>
                <a:gd name="connsiteX170" fmla="*/ 1167025 w 2014750"/>
                <a:gd name="connsiteY170" fmla="*/ 324219 h 462338"/>
                <a:gd name="connsiteX171" fmla="*/ 1167025 w 2014750"/>
                <a:gd name="connsiteY171" fmla="*/ 303645 h 462338"/>
                <a:gd name="connsiteX172" fmla="*/ 1237605 w 2014750"/>
                <a:gd name="connsiteY172" fmla="*/ 215920 h 462338"/>
                <a:gd name="connsiteX173" fmla="*/ 1169596 w 2014750"/>
                <a:gd name="connsiteY173" fmla="*/ 215920 h 462338"/>
                <a:gd name="connsiteX174" fmla="*/ 1169596 w 2014750"/>
                <a:gd name="connsiteY174" fmla="*/ 189917 h 462338"/>
                <a:gd name="connsiteX175" fmla="*/ 1278658 w 2014750"/>
                <a:gd name="connsiteY175" fmla="*/ 189917 h 462338"/>
                <a:gd name="connsiteX176" fmla="*/ 1278658 w 2014750"/>
                <a:gd name="connsiteY176" fmla="*/ 210681 h 462338"/>
                <a:gd name="connsiteX177" fmla="*/ 1208458 w 2014750"/>
                <a:gd name="connsiteY177" fmla="*/ 298121 h 462338"/>
                <a:gd name="connsiteX178" fmla="*/ 1279801 w 2014750"/>
                <a:gd name="connsiteY178" fmla="*/ 298121 h 462338"/>
                <a:gd name="connsiteX179" fmla="*/ 1279801 w 2014750"/>
                <a:gd name="connsiteY179" fmla="*/ 324219 h 462338"/>
                <a:gd name="connsiteX180" fmla="*/ 1397720 w 2014750"/>
                <a:gd name="connsiteY180" fmla="*/ 189917 h 462338"/>
                <a:gd name="connsiteX181" fmla="*/ 1397720 w 2014750"/>
                <a:gd name="connsiteY181" fmla="*/ 216682 h 462338"/>
                <a:gd name="connsiteX182" fmla="*/ 1331045 w 2014750"/>
                <a:gd name="connsiteY182" fmla="*/ 216682 h 462338"/>
                <a:gd name="connsiteX183" fmla="*/ 1331045 w 2014750"/>
                <a:gd name="connsiteY183" fmla="*/ 244495 h 462338"/>
                <a:gd name="connsiteX184" fmla="*/ 1391243 w 2014750"/>
                <a:gd name="connsiteY184" fmla="*/ 244495 h 462338"/>
                <a:gd name="connsiteX185" fmla="*/ 1391243 w 2014750"/>
                <a:gd name="connsiteY185" fmla="*/ 270022 h 462338"/>
                <a:gd name="connsiteX186" fmla="*/ 1331045 w 2014750"/>
                <a:gd name="connsiteY186" fmla="*/ 270022 h 462338"/>
                <a:gd name="connsiteX187" fmla="*/ 1331045 w 2014750"/>
                <a:gd name="connsiteY187" fmla="*/ 297930 h 462338"/>
                <a:gd name="connsiteX188" fmla="*/ 1400006 w 2014750"/>
                <a:gd name="connsiteY188" fmla="*/ 297930 h 462338"/>
                <a:gd name="connsiteX189" fmla="*/ 1400006 w 2014750"/>
                <a:gd name="connsiteY189" fmla="*/ 324410 h 462338"/>
                <a:gd name="connsiteX190" fmla="*/ 1301232 w 2014750"/>
                <a:gd name="connsiteY190" fmla="*/ 324410 h 462338"/>
                <a:gd name="connsiteX191" fmla="*/ 1301232 w 2014750"/>
                <a:gd name="connsiteY191" fmla="*/ 189917 h 462338"/>
                <a:gd name="connsiteX192" fmla="*/ 1360287 w 2014750"/>
                <a:gd name="connsiteY192" fmla="*/ 176105 h 462338"/>
                <a:gd name="connsiteX193" fmla="*/ 1332760 w 2014750"/>
                <a:gd name="connsiteY193" fmla="*/ 176105 h 462338"/>
                <a:gd name="connsiteX194" fmla="*/ 1357239 w 2014750"/>
                <a:gd name="connsiteY194" fmla="*/ 142101 h 462338"/>
                <a:gd name="connsiteX195" fmla="*/ 1386957 w 2014750"/>
                <a:gd name="connsiteY195" fmla="*/ 154579 h 462338"/>
                <a:gd name="connsiteX196" fmla="*/ 1421914 w 2014750"/>
                <a:gd name="connsiteY196" fmla="*/ 189917 h 462338"/>
                <a:gd name="connsiteX197" fmla="*/ 1451917 w 2014750"/>
                <a:gd name="connsiteY197" fmla="*/ 189917 h 462338"/>
                <a:gd name="connsiteX198" fmla="*/ 1451917 w 2014750"/>
                <a:gd name="connsiteY198" fmla="*/ 245066 h 462338"/>
                <a:gd name="connsiteX199" fmla="*/ 1502686 w 2014750"/>
                <a:gd name="connsiteY199" fmla="*/ 189917 h 462338"/>
                <a:gd name="connsiteX200" fmla="*/ 1539738 w 2014750"/>
                <a:gd name="connsiteY200" fmla="*/ 189917 h 462338"/>
                <a:gd name="connsiteX201" fmla="*/ 1486303 w 2014750"/>
                <a:gd name="connsiteY201" fmla="*/ 249257 h 462338"/>
                <a:gd name="connsiteX202" fmla="*/ 1511830 w 2014750"/>
                <a:gd name="connsiteY202" fmla="*/ 285167 h 462338"/>
                <a:gd name="connsiteX203" fmla="*/ 1539738 w 2014750"/>
                <a:gd name="connsiteY203" fmla="*/ 324219 h 462338"/>
                <a:gd name="connsiteX204" fmla="*/ 1504781 w 2014750"/>
                <a:gd name="connsiteY204" fmla="*/ 324219 h 462338"/>
                <a:gd name="connsiteX205" fmla="*/ 1465348 w 2014750"/>
                <a:gd name="connsiteY205" fmla="*/ 271165 h 462338"/>
                <a:gd name="connsiteX206" fmla="*/ 1451917 w 2014750"/>
                <a:gd name="connsiteY206" fmla="*/ 286214 h 462338"/>
                <a:gd name="connsiteX207" fmla="*/ 1451917 w 2014750"/>
                <a:gd name="connsiteY207" fmla="*/ 324314 h 462338"/>
                <a:gd name="connsiteX208" fmla="*/ 1421914 w 2014750"/>
                <a:gd name="connsiteY208" fmla="*/ 324314 h 462338"/>
                <a:gd name="connsiteX209" fmla="*/ 674487 w 2014750"/>
                <a:gd name="connsiteY209" fmla="*/ 393085 h 462338"/>
                <a:gd name="connsiteX210" fmla="*/ 680488 w 2014750"/>
                <a:gd name="connsiteY210" fmla="*/ 408230 h 462338"/>
                <a:gd name="connsiteX211" fmla="*/ 674677 w 2014750"/>
                <a:gd name="connsiteY211" fmla="*/ 423470 h 462338"/>
                <a:gd name="connsiteX212" fmla="*/ 656961 w 2014750"/>
                <a:gd name="connsiteY212" fmla="*/ 429089 h 462338"/>
                <a:gd name="connsiteX213" fmla="*/ 643150 w 2014750"/>
                <a:gd name="connsiteY213" fmla="*/ 429089 h 462338"/>
                <a:gd name="connsiteX214" fmla="*/ 643150 w 2014750"/>
                <a:gd name="connsiteY214" fmla="*/ 387370 h 462338"/>
                <a:gd name="connsiteX215" fmla="*/ 657342 w 2014750"/>
                <a:gd name="connsiteY215" fmla="*/ 387370 h 462338"/>
                <a:gd name="connsiteX216" fmla="*/ 674487 w 2014750"/>
                <a:gd name="connsiteY216" fmla="*/ 393085 h 462338"/>
                <a:gd name="connsiteX217" fmla="*/ 673439 w 2014750"/>
                <a:gd name="connsiteY217" fmla="*/ 408325 h 462338"/>
                <a:gd name="connsiteX218" fmla="*/ 657151 w 2014750"/>
                <a:gd name="connsiteY218" fmla="*/ 394133 h 462338"/>
                <a:gd name="connsiteX219" fmla="*/ 650008 w 2014750"/>
                <a:gd name="connsiteY219" fmla="*/ 394133 h 462338"/>
                <a:gd name="connsiteX220" fmla="*/ 650008 w 2014750"/>
                <a:gd name="connsiteY220" fmla="*/ 422708 h 462338"/>
                <a:gd name="connsiteX221" fmla="*/ 657723 w 2014750"/>
                <a:gd name="connsiteY221" fmla="*/ 422708 h 462338"/>
                <a:gd name="connsiteX222" fmla="*/ 669248 w 2014750"/>
                <a:gd name="connsiteY222" fmla="*/ 419088 h 462338"/>
                <a:gd name="connsiteX223" fmla="*/ 673439 w 2014750"/>
                <a:gd name="connsiteY223" fmla="*/ 408325 h 462338"/>
                <a:gd name="connsiteX224" fmla="*/ 718588 w 2014750"/>
                <a:gd name="connsiteY224" fmla="*/ 387370 h 462338"/>
                <a:gd name="connsiteX225" fmla="*/ 718588 w 2014750"/>
                <a:gd name="connsiteY225" fmla="*/ 393942 h 462338"/>
                <a:gd name="connsiteX226" fmla="*/ 696490 w 2014750"/>
                <a:gd name="connsiteY226" fmla="*/ 393942 h 462338"/>
                <a:gd name="connsiteX227" fmla="*/ 696490 w 2014750"/>
                <a:gd name="connsiteY227" fmla="*/ 404991 h 462338"/>
                <a:gd name="connsiteX228" fmla="*/ 716683 w 2014750"/>
                <a:gd name="connsiteY228" fmla="*/ 404991 h 462338"/>
                <a:gd name="connsiteX229" fmla="*/ 716683 w 2014750"/>
                <a:gd name="connsiteY229" fmla="*/ 411182 h 462338"/>
                <a:gd name="connsiteX230" fmla="*/ 696871 w 2014750"/>
                <a:gd name="connsiteY230" fmla="*/ 411182 h 462338"/>
                <a:gd name="connsiteX231" fmla="*/ 696871 w 2014750"/>
                <a:gd name="connsiteY231" fmla="*/ 422231 h 462338"/>
                <a:gd name="connsiteX232" fmla="*/ 719635 w 2014750"/>
                <a:gd name="connsiteY232" fmla="*/ 422231 h 462338"/>
                <a:gd name="connsiteX233" fmla="*/ 719635 w 2014750"/>
                <a:gd name="connsiteY233" fmla="*/ 428804 h 462338"/>
                <a:gd name="connsiteX234" fmla="*/ 689822 w 2014750"/>
                <a:gd name="connsiteY234" fmla="*/ 428804 h 462338"/>
                <a:gd name="connsiteX235" fmla="*/ 689822 w 2014750"/>
                <a:gd name="connsiteY235" fmla="*/ 387370 h 462338"/>
                <a:gd name="connsiteX236" fmla="*/ 756116 w 2014750"/>
                <a:gd name="connsiteY236" fmla="*/ 390989 h 462338"/>
                <a:gd name="connsiteX237" fmla="*/ 760498 w 2014750"/>
                <a:gd name="connsiteY237" fmla="*/ 402134 h 462338"/>
                <a:gd name="connsiteX238" fmla="*/ 756021 w 2014750"/>
                <a:gd name="connsiteY238" fmla="*/ 413183 h 462338"/>
                <a:gd name="connsiteX239" fmla="*/ 742495 w 2014750"/>
                <a:gd name="connsiteY239" fmla="*/ 416707 h 462338"/>
                <a:gd name="connsiteX240" fmla="*/ 735161 w 2014750"/>
                <a:gd name="connsiteY240" fmla="*/ 416707 h 462338"/>
                <a:gd name="connsiteX241" fmla="*/ 735161 w 2014750"/>
                <a:gd name="connsiteY241" fmla="*/ 428804 h 462338"/>
                <a:gd name="connsiteX242" fmla="*/ 728208 w 2014750"/>
                <a:gd name="connsiteY242" fmla="*/ 428804 h 462338"/>
                <a:gd name="connsiteX243" fmla="*/ 728208 w 2014750"/>
                <a:gd name="connsiteY243" fmla="*/ 387370 h 462338"/>
                <a:gd name="connsiteX244" fmla="*/ 742400 w 2014750"/>
                <a:gd name="connsiteY244" fmla="*/ 387370 h 462338"/>
                <a:gd name="connsiteX245" fmla="*/ 756116 w 2014750"/>
                <a:gd name="connsiteY245" fmla="*/ 391275 h 462338"/>
                <a:gd name="connsiteX246" fmla="*/ 751163 w 2014750"/>
                <a:gd name="connsiteY246" fmla="*/ 408134 h 462338"/>
                <a:gd name="connsiteX247" fmla="*/ 753354 w 2014750"/>
                <a:gd name="connsiteY247" fmla="*/ 401562 h 462338"/>
                <a:gd name="connsiteX248" fmla="*/ 750687 w 2014750"/>
                <a:gd name="connsiteY248" fmla="*/ 395561 h 462338"/>
                <a:gd name="connsiteX249" fmla="*/ 742305 w 2014750"/>
                <a:gd name="connsiteY249" fmla="*/ 393752 h 462338"/>
                <a:gd name="connsiteX250" fmla="*/ 735161 w 2014750"/>
                <a:gd name="connsiteY250" fmla="*/ 393752 h 462338"/>
                <a:gd name="connsiteX251" fmla="*/ 735161 w 2014750"/>
                <a:gd name="connsiteY251" fmla="*/ 410325 h 462338"/>
                <a:gd name="connsiteX252" fmla="*/ 743257 w 2014750"/>
                <a:gd name="connsiteY252" fmla="*/ 410325 h 462338"/>
                <a:gd name="connsiteX253" fmla="*/ 751163 w 2014750"/>
                <a:gd name="connsiteY253" fmla="*/ 408420 h 462338"/>
                <a:gd name="connsiteX254" fmla="*/ 774595 w 2014750"/>
                <a:gd name="connsiteY254" fmla="*/ 419374 h 462338"/>
                <a:gd name="connsiteX255" fmla="*/ 770404 w 2014750"/>
                <a:gd name="connsiteY255" fmla="*/ 428899 h 462338"/>
                <a:gd name="connsiteX256" fmla="*/ 762974 w 2014750"/>
                <a:gd name="connsiteY256" fmla="*/ 428899 h 462338"/>
                <a:gd name="connsiteX257" fmla="*/ 781167 w 2014750"/>
                <a:gd name="connsiteY257" fmla="*/ 387370 h 462338"/>
                <a:gd name="connsiteX258" fmla="*/ 788692 w 2014750"/>
                <a:gd name="connsiteY258" fmla="*/ 387370 h 462338"/>
                <a:gd name="connsiteX259" fmla="*/ 806884 w 2014750"/>
                <a:gd name="connsiteY259" fmla="*/ 428804 h 462338"/>
                <a:gd name="connsiteX260" fmla="*/ 799455 w 2014750"/>
                <a:gd name="connsiteY260" fmla="*/ 428804 h 462338"/>
                <a:gd name="connsiteX261" fmla="*/ 795264 w 2014750"/>
                <a:gd name="connsiteY261" fmla="*/ 419279 h 462338"/>
                <a:gd name="connsiteX262" fmla="*/ 792406 w 2014750"/>
                <a:gd name="connsiteY262" fmla="*/ 412897 h 462338"/>
                <a:gd name="connsiteX263" fmla="*/ 784882 w 2014750"/>
                <a:gd name="connsiteY263" fmla="*/ 395847 h 462338"/>
                <a:gd name="connsiteX264" fmla="*/ 777452 w 2014750"/>
                <a:gd name="connsiteY264" fmla="*/ 412897 h 462338"/>
                <a:gd name="connsiteX265" fmla="*/ 845651 w 2014750"/>
                <a:gd name="connsiteY265" fmla="*/ 400895 h 462338"/>
                <a:gd name="connsiteX266" fmla="*/ 836698 w 2014750"/>
                <a:gd name="connsiteY266" fmla="*/ 413754 h 462338"/>
                <a:gd name="connsiteX267" fmla="*/ 847556 w 2014750"/>
                <a:gd name="connsiteY267" fmla="*/ 428804 h 462338"/>
                <a:gd name="connsiteX268" fmla="*/ 838698 w 2014750"/>
                <a:gd name="connsiteY268" fmla="*/ 428804 h 462338"/>
                <a:gd name="connsiteX269" fmla="*/ 829173 w 2014750"/>
                <a:gd name="connsiteY269" fmla="*/ 414897 h 462338"/>
                <a:gd name="connsiteX270" fmla="*/ 819648 w 2014750"/>
                <a:gd name="connsiteY270" fmla="*/ 414897 h 462338"/>
                <a:gd name="connsiteX271" fmla="*/ 819648 w 2014750"/>
                <a:gd name="connsiteY271" fmla="*/ 428804 h 462338"/>
                <a:gd name="connsiteX272" fmla="*/ 812599 w 2014750"/>
                <a:gd name="connsiteY272" fmla="*/ 428804 h 462338"/>
                <a:gd name="connsiteX273" fmla="*/ 812599 w 2014750"/>
                <a:gd name="connsiteY273" fmla="*/ 387370 h 462338"/>
                <a:gd name="connsiteX274" fmla="*/ 828030 w 2014750"/>
                <a:gd name="connsiteY274" fmla="*/ 387370 h 462338"/>
                <a:gd name="connsiteX275" fmla="*/ 841555 w 2014750"/>
                <a:gd name="connsiteY275" fmla="*/ 390608 h 462338"/>
                <a:gd name="connsiteX276" fmla="*/ 845651 w 2014750"/>
                <a:gd name="connsiteY276" fmla="*/ 401181 h 462338"/>
                <a:gd name="connsiteX277" fmla="*/ 836126 w 2014750"/>
                <a:gd name="connsiteY277" fmla="*/ 406706 h 462338"/>
                <a:gd name="connsiteX278" fmla="*/ 838222 w 2014750"/>
                <a:gd name="connsiteY278" fmla="*/ 400800 h 462338"/>
                <a:gd name="connsiteX279" fmla="*/ 836031 w 2014750"/>
                <a:gd name="connsiteY279" fmla="*/ 395276 h 462338"/>
                <a:gd name="connsiteX280" fmla="*/ 828220 w 2014750"/>
                <a:gd name="connsiteY280" fmla="*/ 393752 h 462338"/>
                <a:gd name="connsiteX281" fmla="*/ 819362 w 2014750"/>
                <a:gd name="connsiteY281" fmla="*/ 393752 h 462338"/>
                <a:gd name="connsiteX282" fmla="*/ 819362 w 2014750"/>
                <a:gd name="connsiteY282" fmla="*/ 408515 h 462338"/>
                <a:gd name="connsiteX283" fmla="*/ 828030 w 2014750"/>
                <a:gd name="connsiteY283" fmla="*/ 408515 h 462338"/>
                <a:gd name="connsiteX284" fmla="*/ 836412 w 2014750"/>
                <a:gd name="connsiteY284" fmla="*/ 406991 h 462338"/>
                <a:gd name="connsiteX285" fmla="*/ 871083 w 2014750"/>
                <a:gd name="connsiteY285" fmla="*/ 393847 h 462338"/>
                <a:gd name="connsiteX286" fmla="*/ 871083 w 2014750"/>
                <a:gd name="connsiteY286" fmla="*/ 428804 h 462338"/>
                <a:gd name="connsiteX287" fmla="*/ 864130 w 2014750"/>
                <a:gd name="connsiteY287" fmla="*/ 428804 h 462338"/>
                <a:gd name="connsiteX288" fmla="*/ 864130 w 2014750"/>
                <a:gd name="connsiteY288" fmla="*/ 394133 h 462338"/>
                <a:gd name="connsiteX289" fmla="*/ 851557 w 2014750"/>
                <a:gd name="connsiteY289" fmla="*/ 394133 h 462338"/>
                <a:gd name="connsiteX290" fmla="*/ 851557 w 2014750"/>
                <a:gd name="connsiteY290" fmla="*/ 387370 h 462338"/>
                <a:gd name="connsiteX291" fmla="*/ 883656 w 2014750"/>
                <a:gd name="connsiteY291" fmla="*/ 387370 h 462338"/>
                <a:gd name="connsiteX292" fmla="*/ 883656 w 2014750"/>
                <a:gd name="connsiteY292" fmla="*/ 393847 h 462338"/>
                <a:gd name="connsiteX293" fmla="*/ 898229 w 2014750"/>
                <a:gd name="connsiteY293" fmla="*/ 428804 h 462338"/>
                <a:gd name="connsiteX294" fmla="*/ 891181 w 2014750"/>
                <a:gd name="connsiteY294" fmla="*/ 428804 h 462338"/>
                <a:gd name="connsiteX295" fmla="*/ 891181 w 2014750"/>
                <a:gd name="connsiteY295" fmla="*/ 387370 h 462338"/>
                <a:gd name="connsiteX296" fmla="*/ 902134 w 2014750"/>
                <a:gd name="connsiteY296" fmla="*/ 387370 h 462338"/>
                <a:gd name="connsiteX297" fmla="*/ 914612 w 2014750"/>
                <a:gd name="connsiteY297" fmla="*/ 413373 h 462338"/>
                <a:gd name="connsiteX298" fmla="*/ 927376 w 2014750"/>
                <a:gd name="connsiteY298" fmla="*/ 387370 h 462338"/>
                <a:gd name="connsiteX299" fmla="*/ 938234 w 2014750"/>
                <a:gd name="connsiteY299" fmla="*/ 387370 h 462338"/>
                <a:gd name="connsiteX300" fmla="*/ 938234 w 2014750"/>
                <a:gd name="connsiteY300" fmla="*/ 428804 h 462338"/>
                <a:gd name="connsiteX301" fmla="*/ 931281 w 2014750"/>
                <a:gd name="connsiteY301" fmla="*/ 428804 h 462338"/>
                <a:gd name="connsiteX302" fmla="*/ 931281 w 2014750"/>
                <a:gd name="connsiteY302" fmla="*/ 396895 h 462338"/>
                <a:gd name="connsiteX303" fmla="*/ 916708 w 2014750"/>
                <a:gd name="connsiteY303" fmla="*/ 425470 h 462338"/>
                <a:gd name="connsiteX304" fmla="*/ 912802 w 2014750"/>
                <a:gd name="connsiteY304" fmla="*/ 425470 h 462338"/>
                <a:gd name="connsiteX305" fmla="*/ 898420 w 2014750"/>
                <a:gd name="connsiteY305" fmla="*/ 396895 h 462338"/>
                <a:gd name="connsiteX306" fmla="*/ 978811 w 2014750"/>
                <a:gd name="connsiteY306" fmla="*/ 387370 h 462338"/>
                <a:gd name="connsiteX307" fmla="*/ 978811 w 2014750"/>
                <a:gd name="connsiteY307" fmla="*/ 393942 h 462338"/>
                <a:gd name="connsiteX308" fmla="*/ 956713 w 2014750"/>
                <a:gd name="connsiteY308" fmla="*/ 393942 h 462338"/>
                <a:gd name="connsiteX309" fmla="*/ 956713 w 2014750"/>
                <a:gd name="connsiteY309" fmla="*/ 404991 h 462338"/>
                <a:gd name="connsiteX310" fmla="*/ 976525 w 2014750"/>
                <a:gd name="connsiteY310" fmla="*/ 404991 h 462338"/>
                <a:gd name="connsiteX311" fmla="*/ 976525 w 2014750"/>
                <a:gd name="connsiteY311" fmla="*/ 411182 h 462338"/>
                <a:gd name="connsiteX312" fmla="*/ 956713 w 2014750"/>
                <a:gd name="connsiteY312" fmla="*/ 411182 h 462338"/>
                <a:gd name="connsiteX313" fmla="*/ 956713 w 2014750"/>
                <a:gd name="connsiteY313" fmla="*/ 422231 h 462338"/>
                <a:gd name="connsiteX314" fmla="*/ 979477 w 2014750"/>
                <a:gd name="connsiteY314" fmla="*/ 422231 h 462338"/>
                <a:gd name="connsiteX315" fmla="*/ 979477 w 2014750"/>
                <a:gd name="connsiteY315" fmla="*/ 428804 h 462338"/>
                <a:gd name="connsiteX316" fmla="*/ 949759 w 2014750"/>
                <a:gd name="connsiteY316" fmla="*/ 428804 h 462338"/>
                <a:gd name="connsiteX317" fmla="*/ 949759 w 2014750"/>
                <a:gd name="connsiteY317" fmla="*/ 387370 h 462338"/>
                <a:gd name="connsiteX318" fmla="*/ 1019482 w 2014750"/>
                <a:gd name="connsiteY318" fmla="*/ 387370 h 462338"/>
                <a:gd name="connsiteX319" fmla="*/ 1026436 w 2014750"/>
                <a:gd name="connsiteY319" fmla="*/ 387370 h 462338"/>
                <a:gd name="connsiteX320" fmla="*/ 1026436 w 2014750"/>
                <a:gd name="connsiteY320" fmla="*/ 428804 h 462338"/>
                <a:gd name="connsiteX321" fmla="*/ 1018911 w 2014750"/>
                <a:gd name="connsiteY321" fmla="*/ 428804 h 462338"/>
                <a:gd name="connsiteX322" fmla="*/ 995479 w 2014750"/>
                <a:gd name="connsiteY322" fmla="*/ 398609 h 462338"/>
                <a:gd name="connsiteX323" fmla="*/ 995479 w 2014750"/>
                <a:gd name="connsiteY323" fmla="*/ 428804 h 462338"/>
                <a:gd name="connsiteX324" fmla="*/ 988431 w 2014750"/>
                <a:gd name="connsiteY324" fmla="*/ 428804 h 462338"/>
                <a:gd name="connsiteX325" fmla="*/ 988431 w 2014750"/>
                <a:gd name="connsiteY325" fmla="*/ 387370 h 462338"/>
                <a:gd name="connsiteX326" fmla="*/ 995479 w 2014750"/>
                <a:gd name="connsiteY326" fmla="*/ 387370 h 462338"/>
                <a:gd name="connsiteX327" fmla="*/ 1019482 w 2014750"/>
                <a:gd name="connsiteY327" fmla="*/ 418326 h 462338"/>
                <a:gd name="connsiteX328" fmla="*/ 1053582 w 2014750"/>
                <a:gd name="connsiteY328" fmla="*/ 393847 h 462338"/>
                <a:gd name="connsiteX329" fmla="*/ 1053582 w 2014750"/>
                <a:gd name="connsiteY329" fmla="*/ 428804 h 462338"/>
                <a:gd name="connsiteX330" fmla="*/ 1046629 w 2014750"/>
                <a:gd name="connsiteY330" fmla="*/ 428804 h 462338"/>
                <a:gd name="connsiteX331" fmla="*/ 1046629 w 2014750"/>
                <a:gd name="connsiteY331" fmla="*/ 394133 h 462338"/>
                <a:gd name="connsiteX332" fmla="*/ 1034056 w 2014750"/>
                <a:gd name="connsiteY332" fmla="*/ 394133 h 462338"/>
                <a:gd name="connsiteX333" fmla="*/ 1034056 w 2014750"/>
                <a:gd name="connsiteY333" fmla="*/ 387370 h 462338"/>
                <a:gd name="connsiteX334" fmla="*/ 1066155 w 2014750"/>
                <a:gd name="connsiteY334" fmla="*/ 387370 h 462338"/>
                <a:gd name="connsiteX335" fmla="*/ 1066155 w 2014750"/>
                <a:gd name="connsiteY335" fmla="*/ 393847 h 462338"/>
                <a:gd name="connsiteX336" fmla="*/ 1124543 w 2014750"/>
                <a:gd name="connsiteY336" fmla="*/ 423089 h 462338"/>
                <a:gd name="connsiteX337" fmla="*/ 1093587 w 2014750"/>
                <a:gd name="connsiteY337" fmla="*/ 423089 h 462338"/>
                <a:gd name="connsiteX338" fmla="*/ 1087300 w 2014750"/>
                <a:gd name="connsiteY338" fmla="*/ 407849 h 462338"/>
                <a:gd name="connsiteX339" fmla="*/ 1093587 w 2014750"/>
                <a:gd name="connsiteY339" fmla="*/ 392513 h 462338"/>
                <a:gd name="connsiteX340" fmla="*/ 1124543 w 2014750"/>
                <a:gd name="connsiteY340" fmla="*/ 392513 h 462338"/>
                <a:gd name="connsiteX341" fmla="*/ 1130830 w 2014750"/>
                <a:gd name="connsiteY341" fmla="*/ 407849 h 462338"/>
                <a:gd name="connsiteX342" fmla="*/ 1124543 w 2014750"/>
                <a:gd name="connsiteY342" fmla="*/ 423374 h 462338"/>
                <a:gd name="connsiteX343" fmla="*/ 1119495 w 2014750"/>
                <a:gd name="connsiteY343" fmla="*/ 397181 h 462338"/>
                <a:gd name="connsiteX344" fmla="*/ 1098883 w 2014750"/>
                <a:gd name="connsiteY344" fmla="*/ 396929 h 462338"/>
                <a:gd name="connsiteX345" fmla="*/ 1098635 w 2014750"/>
                <a:gd name="connsiteY345" fmla="*/ 397181 h 462338"/>
                <a:gd name="connsiteX346" fmla="*/ 1094444 w 2014750"/>
                <a:gd name="connsiteY346" fmla="*/ 407849 h 462338"/>
                <a:gd name="connsiteX347" fmla="*/ 1098635 w 2014750"/>
                <a:gd name="connsiteY347" fmla="*/ 418421 h 462338"/>
                <a:gd name="connsiteX348" fmla="*/ 1119247 w 2014750"/>
                <a:gd name="connsiteY348" fmla="*/ 418673 h 462338"/>
                <a:gd name="connsiteX349" fmla="*/ 1119495 w 2014750"/>
                <a:gd name="connsiteY349" fmla="*/ 418421 h 462338"/>
                <a:gd name="connsiteX350" fmla="*/ 1123686 w 2014750"/>
                <a:gd name="connsiteY350" fmla="*/ 407849 h 462338"/>
                <a:gd name="connsiteX351" fmla="*/ 1119495 w 2014750"/>
                <a:gd name="connsiteY351" fmla="*/ 397466 h 462338"/>
                <a:gd name="connsiteX352" fmla="*/ 1146641 w 2014750"/>
                <a:gd name="connsiteY352" fmla="*/ 393942 h 462338"/>
                <a:gd name="connsiteX353" fmla="*/ 1146641 w 2014750"/>
                <a:gd name="connsiteY353" fmla="*/ 405277 h 462338"/>
                <a:gd name="connsiteX354" fmla="*/ 1165024 w 2014750"/>
                <a:gd name="connsiteY354" fmla="*/ 405277 h 462338"/>
                <a:gd name="connsiteX355" fmla="*/ 1165024 w 2014750"/>
                <a:gd name="connsiteY355" fmla="*/ 411754 h 462338"/>
                <a:gd name="connsiteX356" fmla="*/ 1146641 w 2014750"/>
                <a:gd name="connsiteY356" fmla="*/ 411754 h 462338"/>
                <a:gd name="connsiteX357" fmla="*/ 1146641 w 2014750"/>
                <a:gd name="connsiteY357" fmla="*/ 428804 h 462338"/>
                <a:gd name="connsiteX358" fmla="*/ 1139688 w 2014750"/>
                <a:gd name="connsiteY358" fmla="*/ 428804 h 462338"/>
                <a:gd name="connsiteX359" fmla="*/ 1139688 w 2014750"/>
                <a:gd name="connsiteY359" fmla="*/ 387370 h 462338"/>
                <a:gd name="connsiteX360" fmla="*/ 1167310 w 2014750"/>
                <a:gd name="connsiteY360" fmla="*/ 387370 h 462338"/>
                <a:gd name="connsiteX361" fmla="*/ 1167310 w 2014750"/>
                <a:gd name="connsiteY361" fmla="*/ 393942 h 462338"/>
                <a:gd name="connsiteX362" fmla="*/ 1210554 w 2014750"/>
                <a:gd name="connsiteY362" fmla="*/ 422517 h 462338"/>
                <a:gd name="connsiteX363" fmla="*/ 1216745 w 2014750"/>
                <a:gd name="connsiteY363" fmla="*/ 421374 h 462338"/>
                <a:gd name="connsiteX364" fmla="*/ 1222174 w 2014750"/>
                <a:gd name="connsiteY364" fmla="*/ 417469 h 462338"/>
                <a:gd name="connsiteX365" fmla="*/ 1226746 w 2014750"/>
                <a:gd name="connsiteY365" fmla="*/ 422136 h 462338"/>
                <a:gd name="connsiteX366" fmla="*/ 1210744 w 2014750"/>
                <a:gd name="connsiteY366" fmla="*/ 429375 h 462338"/>
                <a:gd name="connsiteX367" fmla="*/ 1195219 w 2014750"/>
                <a:gd name="connsiteY367" fmla="*/ 423374 h 462338"/>
                <a:gd name="connsiteX368" fmla="*/ 1189027 w 2014750"/>
                <a:gd name="connsiteY368" fmla="*/ 408039 h 462338"/>
                <a:gd name="connsiteX369" fmla="*/ 1195314 w 2014750"/>
                <a:gd name="connsiteY369" fmla="*/ 392704 h 462338"/>
                <a:gd name="connsiteX370" fmla="*/ 1211221 w 2014750"/>
                <a:gd name="connsiteY370" fmla="*/ 386513 h 462338"/>
                <a:gd name="connsiteX371" fmla="*/ 1227318 w 2014750"/>
                <a:gd name="connsiteY371" fmla="*/ 393561 h 462338"/>
                <a:gd name="connsiteX372" fmla="*/ 1222841 w 2014750"/>
                <a:gd name="connsiteY372" fmla="*/ 398419 h 462338"/>
                <a:gd name="connsiteX373" fmla="*/ 1217317 w 2014750"/>
                <a:gd name="connsiteY373" fmla="*/ 394514 h 462338"/>
                <a:gd name="connsiteX374" fmla="*/ 1211030 w 2014750"/>
                <a:gd name="connsiteY374" fmla="*/ 393371 h 462338"/>
                <a:gd name="connsiteX375" fmla="*/ 1200553 w 2014750"/>
                <a:gd name="connsiteY375" fmla="*/ 397466 h 462338"/>
                <a:gd name="connsiteX376" fmla="*/ 1196266 w 2014750"/>
                <a:gd name="connsiteY376" fmla="*/ 407753 h 462338"/>
                <a:gd name="connsiteX377" fmla="*/ 1200553 w 2014750"/>
                <a:gd name="connsiteY377" fmla="*/ 418326 h 462338"/>
                <a:gd name="connsiteX378" fmla="*/ 1210554 w 2014750"/>
                <a:gd name="connsiteY378" fmla="*/ 422708 h 462338"/>
                <a:gd name="connsiteX379" fmla="*/ 1269895 w 2014750"/>
                <a:gd name="connsiteY379" fmla="*/ 423184 h 462338"/>
                <a:gd name="connsiteX380" fmla="*/ 1238843 w 2014750"/>
                <a:gd name="connsiteY380" fmla="*/ 423184 h 462338"/>
                <a:gd name="connsiteX381" fmla="*/ 1232557 w 2014750"/>
                <a:gd name="connsiteY381" fmla="*/ 407944 h 462338"/>
                <a:gd name="connsiteX382" fmla="*/ 1238843 w 2014750"/>
                <a:gd name="connsiteY382" fmla="*/ 392609 h 462338"/>
                <a:gd name="connsiteX383" fmla="*/ 1269895 w 2014750"/>
                <a:gd name="connsiteY383" fmla="*/ 392609 h 462338"/>
                <a:gd name="connsiteX384" fmla="*/ 1276181 w 2014750"/>
                <a:gd name="connsiteY384" fmla="*/ 407944 h 462338"/>
                <a:gd name="connsiteX385" fmla="*/ 1269895 w 2014750"/>
                <a:gd name="connsiteY385" fmla="*/ 423374 h 462338"/>
                <a:gd name="connsiteX386" fmla="*/ 1264751 w 2014750"/>
                <a:gd name="connsiteY386" fmla="*/ 397276 h 462338"/>
                <a:gd name="connsiteX387" fmla="*/ 1254369 w 2014750"/>
                <a:gd name="connsiteY387" fmla="*/ 392894 h 462338"/>
                <a:gd name="connsiteX388" fmla="*/ 1243987 w 2014750"/>
                <a:gd name="connsiteY388" fmla="*/ 397276 h 462338"/>
                <a:gd name="connsiteX389" fmla="*/ 1239700 w 2014750"/>
                <a:gd name="connsiteY389" fmla="*/ 407944 h 462338"/>
                <a:gd name="connsiteX390" fmla="*/ 1243987 w 2014750"/>
                <a:gd name="connsiteY390" fmla="*/ 418517 h 462338"/>
                <a:gd name="connsiteX391" fmla="*/ 1254369 w 2014750"/>
                <a:gd name="connsiteY391" fmla="*/ 422898 h 462338"/>
                <a:gd name="connsiteX392" fmla="*/ 1264751 w 2014750"/>
                <a:gd name="connsiteY392" fmla="*/ 418517 h 462338"/>
                <a:gd name="connsiteX393" fmla="*/ 1268942 w 2014750"/>
                <a:gd name="connsiteY393" fmla="*/ 407944 h 462338"/>
                <a:gd name="connsiteX394" fmla="*/ 1264751 w 2014750"/>
                <a:gd name="connsiteY394" fmla="*/ 397466 h 462338"/>
                <a:gd name="connsiteX395" fmla="*/ 1291993 w 2014750"/>
                <a:gd name="connsiteY395" fmla="*/ 428899 h 462338"/>
                <a:gd name="connsiteX396" fmla="*/ 1284944 w 2014750"/>
                <a:gd name="connsiteY396" fmla="*/ 428899 h 462338"/>
                <a:gd name="connsiteX397" fmla="*/ 1284944 w 2014750"/>
                <a:gd name="connsiteY397" fmla="*/ 387370 h 462338"/>
                <a:gd name="connsiteX398" fmla="*/ 1295898 w 2014750"/>
                <a:gd name="connsiteY398" fmla="*/ 387370 h 462338"/>
                <a:gd name="connsiteX399" fmla="*/ 1308376 w 2014750"/>
                <a:gd name="connsiteY399" fmla="*/ 413373 h 462338"/>
                <a:gd name="connsiteX400" fmla="*/ 1320853 w 2014750"/>
                <a:gd name="connsiteY400" fmla="*/ 387370 h 462338"/>
                <a:gd name="connsiteX401" fmla="*/ 1331712 w 2014750"/>
                <a:gd name="connsiteY401" fmla="*/ 387370 h 462338"/>
                <a:gd name="connsiteX402" fmla="*/ 1331712 w 2014750"/>
                <a:gd name="connsiteY402" fmla="*/ 428804 h 462338"/>
                <a:gd name="connsiteX403" fmla="*/ 1324663 w 2014750"/>
                <a:gd name="connsiteY403" fmla="*/ 428804 h 462338"/>
                <a:gd name="connsiteX404" fmla="*/ 1324663 w 2014750"/>
                <a:gd name="connsiteY404" fmla="*/ 396895 h 462338"/>
                <a:gd name="connsiteX405" fmla="*/ 1310281 w 2014750"/>
                <a:gd name="connsiteY405" fmla="*/ 425470 h 462338"/>
                <a:gd name="connsiteX406" fmla="*/ 1306375 w 2014750"/>
                <a:gd name="connsiteY406" fmla="*/ 425470 h 462338"/>
                <a:gd name="connsiteX407" fmla="*/ 1291993 w 2014750"/>
                <a:gd name="connsiteY407" fmla="*/ 396895 h 462338"/>
                <a:gd name="connsiteX408" fmla="*/ 1371145 w 2014750"/>
                <a:gd name="connsiteY408" fmla="*/ 390799 h 462338"/>
                <a:gd name="connsiteX409" fmla="*/ 1375432 w 2014750"/>
                <a:gd name="connsiteY409" fmla="*/ 401943 h 462338"/>
                <a:gd name="connsiteX410" fmla="*/ 1371050 w 2014750"/>
                <a:gd name="connsiteY410" fmla="*/ 412992 h 462338"/>
                <a:gd name="connsiteX411" fmla="*/ 1357525 w 2014750"/>
                <a:gd name="connsiteY411" fmla="*/ 416516 h 462338"/>
                <a:gd name="connsiteX412" fmla="*/ 1350190 w 2014750"/>
                <a:gd name="connsiteY412" fmla="*/ 416516 h 462338"/>
                <a:gd name="connsiteX413" fmla="*/ 1350190 w 2014750"/>
                <a:gd name="connsiteY413" fmla="*/ 428613 h 462338"/>
                <a:gd name="connsiteX414" fmla="*/ 1343142 w 2014750"/>
                <a:gd name="connsiteY414" fmla="*/ 428613 h 462338"/>
                <a:gd name="connsiteX415" fmla="*/ 1343142 w 2014750"/>
                <a:gd name="connsiteY415" fmla="*/ 387370 h 462338"/>
                <a:gd name="connsiteX416" fmla="*/ 1357429 w 2014750"/>
                <a:gd name="connsiteY416" fmla="*/ 387370 h 462338"/>
                <a:gd name="connsiteX417" fmla="*/ 1371145 w 2014750"/>
                <a:gd name="connsiteY417" fmla="*/ 391275 h 462338"/>
                <a:gd name="connsiteX418" fmla="*/ 1366192 w 2014750"/>
                <a:gd name="connsiteY418" fmla="*/ 407944 h 462338"/>
                <a:gd name="connsiteX419" fmla="*/ 1368288 w 2014750"/>
                <a:gd name="connsiteY419" fmla="*/ 401372 h 462338"/>
                <a:gd name="connsiteX420" fmla="*/ 1365621 w 2014750"/>
                <a:gd name="connsiteY420" fmla="*/ 395371 h 462338"/>
                <a:gd name="connsiteX421" fmla="*/ 1357239 w 2014750"/>
                <a:gd name="connsiteY421" fmla="*/ 393561 h 462338"/>
                <a:gd name="connsiteX422" fmla="*/ 1350190 w 2014750"/>
                <a:gd name="connsiteY422" fmla="*/ 393561 h 462338"/>
                <a:gd name="connsiteX423" fmla="*/ 1350190 w 2014750"/>
                <a:gd name="connsiteY423" fmla="*/ 410135 h 462338"/>
                <a:gd name="connsiteX424" fmla="*/ 1358287 w 2014750"/>
                <a:gd name="connsiteY424" fmla="*/ 410135 h 462338"/>
                <a:gd name="connsiteX425" fmla="*/ 1366192 w 2014750"/>
                <a:gd name="connsiteY425" fmla="*/ 408420 h 462338"/>
                <a:gd name="connsiteX426" fmla="*/ 1392958 w 2014750"/>
                <a:gd name="connsiteY426" fmla="*/ 419564 h 462338"/>
                <a:gd name="connsiteX427" fmla="*/ 1407902 w 2014750"/>
                <a:gd name="connsiteY427" fmla="*/ 420051 h 462338"/>
                <a:gd name="connsiteX428" fmla="*/ 1408388 w 2014750"/>
                <a:gd name="connsiteY428" fmla="*/ 419564 h 462338"/>
                <a:gd name="connsiteX429" fmla="*/ 1411246 w 2014750"/>
                <a:gd name="connsiteY429" fmla="*/ 410611 h 462338"/>
                <a:gd name="connsiteX430" fmla="*/ 1411246 w 2014750"/>
                <a:gd name="connsiteY430" fmla="*/ 387370 h 462338"/>
                <a:gd name="connsiteX431" fmla="*/ 1418199 w 2014750"/>
                <a:gd name="connsiteY431" fmla="*/ 387370 h 462338"/>
                <a:gd name="connsiteX432" fmla="*/ 1418199 w 2014750"/>
                <a:gd name="connsiteY432" fmla="*/ 410611 h 462338"/>
                <a:gd name="connsiteX433" fmla="*/ 1413246 w 2014750"/>
                <a:gd name="connsiteY433" fmla="*/ 424422 h 462338"/>
                <a:gd name="connsiteX434" fmla="*/ 1388100 w 2014750"/>
                <a:gd name="connsiteY434" fmla="*/ 424422 h 462338"/>
                <a:gd name="connsiteX435" fmla="*/ 1383147 w 2014750"/>
                <a:gd name="connsiteY435" fmla="*/ 410611 h 462338"/>
                <a:gd name="connsiteX436" fmla="*/ 1383147 w 2014750"/>
                <a:gd name="connsiteY436" fmla="*/ 387370 h 462338"/>
                <a:gd name="connsiteX437" fmla="*/ 1390100 w 2014750"/>
                <a:gd name="connsiteY437" fmla="*/ 387370 h 462338"/>
                <a:gd name="connsiteX438" fmla="*/ 1390100 w 2014750"/>
                <a:gd name="connsiteY438" fmla="*/ 410325 h 462338"/>
                <a:gd name="connsiteX439" fmla="*/ 1392958 w 2014750"/>
                <a:gd name="connsiteY439" fmla="*/ 419564 h 462338"/>
                <a:gd name="connsiteX440" fmla="*/ 1444774 w 2014750"/>
                <a:gd name="connsiteY440" fmla="*/ 394133 h 462338"/>
                <a:gd name="connsiteX441" fmla="*/ 1444774 w 2014750"/>
                <a:gd name="connsiteY441" fmla="*/ 429089 h 462338"/>
                <a:gd name="connsiteX442" fmla="*/ 1437820 w 2014750"/>
                <a:gd name="connsiteY442" fmla="*/ 429089 h 462338"/>
                <a:gd name="connsiteX443" fmla="*/ 1437820 w 2014750"/>
                <a:gd name="connsiteY443" fmla="*/ 394133 h 462338"/>
                <a:gd name="connsiteX444" fmla="*/ 1425247 w 2014750"/>
                <a:gd name="connsiteY444" fmla="*/ 394133 h 462338"/>
                <a:gd name="connsiteX445" fmla="*/ 1425247 w 2014750"/>
                <a:gd name="connsiteY445" fmla="*/ 387370 h 462338"/>
                <a:gd name="connsiteX446" fmla="*/ 1457347 w 2014750"/>
                <a:gd name="connsiteY446" fmla="*/ 387370 h 462338"/>
                <a:gd name="connsiteX447" fmla="*/ 1457347 w 2014750"/>
                <a:gd name="connsiteY447" fmla="*/ 393847 h 462338"/>
                <a:gd name="connsiteX448" fmla="*/ 1494018 w 2014750"/>
                <a:gd name="connsiteY448" fmla="*/ 387656 h 462338"/>
                <a:gd name="connsiteX449" fmla="*/ 1494018 w 2014750"/>
                <a:gd name="connsiteY449" fmla="*/ 394228 h 462338"/>
                <a:gd name="connsiteX450" fmla="*/ 1471920 w 2014750"/>
                <a:gd name="connsiteY450" fmla="*/ 394228 h 462338"/>
                <a:gd name="connsiteX451" fmla="*/ 1471920 w 2014750"/>
                <a:gd name="connsiteY451" fmla="*/ 405277 h 462338"/>
                <a:gd name="connsiteX452" fmla="*/ 1491732 w 2014750"/>
                <a:gd name="connsiteY452" fmla="*/ 405277 h 462338"/>
                <a:gd name="connsiteX453" fmla="*/ 1491732 w 2014750"/>
                <a:gd name="connsiteY453" fmla="*/ 411468 h 462338"/>
                <a:gd name="connsiteX454" fmla="*/ 1471920 w 2014750"/>
                <a:gd name="connsiteY454" fmla="*/ 411468 h 462338"/>
                <a:gd name="connsiteX455" fmla="*/ 1471920 w 2014750"/>
                <a:gd name="connsiteY455" fmla="*/ 422517 h 462338"/>
                <a:gd name="connsiteX456" fmla="*/ 1494685 w 2014750"/>
                <a:gd name="connsiteY456" fmla="*/ 422517 h 462338"/>
                <a:gd name="connsiteX457" fmla="*/ 1494685 w 2014750"/>
                <a:gd name="connsiteY457" fmla="*/ 429089 h 462338"/>
                <a:gd name="connsiteX458" fmla="*/ 1464871 w 2014750"/>
                <a:gd name="connsiteY458" fmla="*/ 429089 h 462338"/>
                <a:gd name="connsiteX459" fmla="*/ 1464871 w 2014750"/>
                <a:gd name="connsiteY459" fmla="*/ 387370 h 462338"/>
                <a:gd name="connsiteX460" fmla="*/ 1536690 w 2014750"/>
                <a:gd name="connsiteY460" fmla="*/ 401181 h 462338"/>
                <a:gd name="connsiteX461" fmla="*/ 1527736 w 2014750"/>
                <a:gd name="connsiteY461" fmla="*/ 414040 h 462338"/>
                <a:gd name="connsiteX462" fmla="*/ 1538595 w 2014750"/>
                <a:gd name="connsiteY462" fmla="*/ 429089 h 462338"/>
                <a:gd name="connsiteX463" fmla="*/ 1529641 w 2014750"/>
                <a:gd name="connsiteY463" fmla="*/ 429089 h 462338"/>
                <a:gd name="connsiteX464" fmla="*/ 1520116 w 2014750"/>
                <a:gd name="connsiteY464" fmla="*/ 415183 h 462338"/>
                <a:gd name="connsiteX465" fmla="*/ 1510591 w 2014750"/>
                <a:gd name="connsiteY465" fmla="*/ 415183 h 462338"/>
                <a:gd name="connsiteX466" fmla="*/ 1510591 w 2014750"/>
                <a:gd name="connsiteY466" fmla="*/ 429089 h 462338"/>
                <a:gd name="connsiteX467" fmla="*/ 1503638 w 2014750"/>
                <a:gd name="connsiteY467" fmla="*/ 429089 h 462338"/>
                <a:gd name="connsiteX468" fmla="*/ 1503638 w 2014750"/>
                <a:gd name="connsiteY468" fmla="*/ 387370 h 462338"/>
                <a:gd name="connsiteX469" fmla="*/ 1519069 w 2014750"/>
                <a:gd name="connsiteY469" fmla="*/ 387370 h 462338"/>
                <a:gd name="connsiteX470" fmla="*/ 1532594 w 2014750"/>
                <a:gd name="connsiteY470" fmla="*/ 390608 h 462338"/>
                <a:gd name="connsiteX471" fmla="*/ 1536690 w 2014750"/>
                <a:gd name="connsiteY471" fmla="*/ 401181 h 462338"/>
                <a:gd name="connsiteX472" fmla="*/ 1527165 w 2014750"/>
                <a:gd name="connsiteY472" fmla="*/ 406991 h 462338"/>
                <a:gd name="connsiteX473" fmla="*/ 1529356 w 2014750"/>
                <a:gd name="connsiteY473" fmla="*/ 401086 h 462338"/>
                <a:gd name="connsiteX474" fmla="*/ 1527165 w 2014750"/>
                <a:gd name="connsiteY474" fmla="*/ 395561 h 462338"/>
                <a:gd name="connsiteX475" fmla="*/ 1519354 w 2014750"/>
                <a:gd name="connsiteY475" fmla="*/ 394037 h 462338"/>
                <a:gd name="connsiteX476" fmla="*/ 1510401 w 2014750"/>
                <a:gd name="connsiteY476" fmla="*/ 394037 h 462338"/>
                <a:gd name="connsiteX477" fmla="*/ 1510401 w 2014750"/>
                <a:gd name="connsiteY477" fmla="*/ 408801 h 462338"/>
                <a:gd name="connsiteX478" fmla="*/ 1519164 w 2014750"/>
                <a:gd name="connsiteY478" fmla="*/ 408801 h 462338"/>
                <a:gd name="connsiteX479" fmla="*/ 1527355 w 2014750"/>
                <a:gd name="connsiteY479" fmla="*/ 406991 h 462338"/>
                <a:gd name="connsiteX480" fmla="*/ 1574790 w 2014750"/>
                <a:gd name="connsiteY480" fmla="*/ 393180 h 462338"/>
                <a:gd name="connsiteX481" fmla="*/ 1569837 w 2014750"/>
                <a:gd name="connsiteY481" fmla="*/ 394418 h 462338"/>
                <a:gd name="connsiteX482" fmla="*/ 1567837 w 2014750"/>
                <a:gd name="connsiteY482" fmla="*/ 398133 h 462338"/>
                <a:gd name="connsiteX483" fmla="*/ 1569837 w 2014750"/>
                <a:gd name="connsiteY483" fmla="*/ 402038 h 462338"/>
                <a:gd name="connsiteX484" fmla="*/ 1578124 w 2014750"/>
                <a:gd name="connsiteY484" fmla="*/ 404896 h 462338"/>
                <a:gd name="connsiteX485" fmla="*/ 1587649 w 2014750"/>
                <a:gd name="connsiteY485" fmla="*/ 409182 h 462338"/>
                <a:gd name="connsiteX486" fmla="*/ 1590887 w 2014750"/>
                <a:gd name="connsiteY486" fmla="*/ 417374 h 462338"/>
                <a:gd name="connsiteX487" fmla="*/ 1586791 w 2014750"/>
                <a:gd name="connsiteY487" fmla="*/ 426232 h 462338"/>
                <a:gd name="connsiteX488" fmla="*/ 1576028 w 2014750"/>
                <a:gd name="connsiteY488" fmla="*/ 429566 h 462338"/>
                <a:gd name="connsiteX489" fmla="*/ 1558788 w 2014750"/>
                <a:gd name="connsiteY489" fmla="*/ 422898 h 462338"/>
                <a:gd name="connsiteX490" fmla="*/ 1563169 w 2014750"/>
                <a:gd name="connsiteY490" fmla="*/ 417564 h 462338"/>
                <a:gd name="connsiteX491" fmla="*/ 1576219 w 2014750"/>
                <a:gd name="connsiteY491" fmla="*/ 423089 h 462338"/>
                <a:gd name="connsiteX492" fmla="*/ 1581553 w 2014750"/>
                <a:gd name="connsiteY492" fmla="*/ 421565 h 462338"/>
                <a:gd name="connsiteX493" fmla="*/ 1583553 w 2014750"/>
                <a:gd name="connsiteY493" fmla="*/ 417755 h 462338"/>
                <a:gd name="connsiteX494" fmla="*/ 1581743 w 2014750"/>
                <a:gd name="connsiteY494" fmla="*/ 414040 h 462338"/>
                <a:gd name="connsiteX495" fmla="*/ 1575266 w 2014750"/>
                <a:gd name="connsiteY495" fmla="*/ 411563 h 462338"/>
                <a:gd name="connsiteX496" fmla="*/ 1568408 w 2014750"/>
                <a:gd name="connsiteY496" fmla="*/ 409563 h 462338"/>
                <a:gd name="connsiteX497" fmla="*/ 1564122 w 2014750"/>
                <a:gd name="connsiteY497" fmla="*/ 407182 h 462338"/>
                <a:gd name="connsiteX498" fmla="*/ 1560502 w 2014750"/>
                <a:gd name="connsiteY498" fmla="*/ 398609 h 462338"/>
                <a:gd name="connsiteX499" fmla="*/ 1564693 w 2014750"/>
                <a:gd name="connsiteY499" fmla="*/ 389846 h 462338"/>
                <a:gd name="connsiteX500" fmla="*/ 1574980 w 2014750"/>
                <a:gd name="connsiteY500" fmla="*/ 386703 h 462338"/>
                <a:gd name="connsiteX501" fmla="*/ 1582886 w 2014750"/>
                <a:gd name="connsiteY501" fmla="*/ 388037 h 462338"/>
                <a:gd name="connsiteX502" fmla="*/ 1589649 w 2014750"/>
                <a:gd name="connsiteY502" fmla="*/ 391656 h 462338"/>
                <a:gd name="connsiteX503" fmla="*/ 1585934 w 2014750"/>
                <a:gd name="connsiteY503" fmla="*/ 396895 h 462338"/>
                <a:gd name="connsiteX504" fmla="*/ 1580886 w 2014750"/>
                <a:gd name="connsiteY504" fmla="*/ 394228 h 462338"/>
                <a:gd name="connsiteX505" fmla="*/ 1575457 w 2014750"/>
                <a:gd name="connsiteY505" fmla="*/ 393180 h 462338"/>
                <a:gd name="connsiteX506" fmla="*/ 1618510 w 2014750"/>
                <a:gd name="connsiteY506" fmla="*/ 422708 h 462338"/>
                <a:gd name="connsiteX507" fmla="*/ 1624701 w 2014750"/>
                <a:gd name="connsiteY507" fmla="*/ 421565 h 462338"/>
                <a:gd name="connsiteX508" fmla="*/ 1630130 w 2014750"/>
                <a:gd name="connsiteY508" fmla="*/ 417659 h 462338"/>
                <a:gd name="connsiteX509" fmla="*/ 1634702 w 2014750"/>
                <a:gd name="connsiteY509" fmla="*/ 422327 h 462338"/>
                <a:gd name="connsiteX510" fmla="*/ 1618700 w 2014750"/>
                <a:gd name="connsiteY510" fmla="*/ 429566 h 462338"/>
                <a:gd name="connsiteX511" fmla="*/ 1603174 w 2014750"/>
                <a:gd name="connsiteY511" fmla="*/ 423565 h 462338"/>
                <a:gd name="connsiteX512" fmla="*/ 1596983 w 2014750"/>
                <a:gd name="connsiteY512" fmla="*/ 408230 h 462338"/>
                <a:gd name="connsiteX513" fmla="*/ 1603270 w 2014750"/>
                <a:gd name="connsiteY513" fmla="*/ 392894 h 462338"/>
                <a:gd name="connsiteX514" fmla="*/ 1619176 w 2014750"/>
                <a:gd name="connsiteY514" fmla="*/ 386703 h 462338"/>
                <a:gd name="connsiteX515" fmla="*/ 1635274 w 2014750"/>
                <a:gd name="connsiteY515" fmla="*/ 393752 h 462338"/>
                <a:gd name="connsiteX516" fmla="*/ 1630797 w 2014750"/>
                <a:gd name="connsiteY516" fmla="*/ 398609 h 462338"/>
                <a:gd name="connsiteX517" fmla="*/ 1625177 w 2014750"/>
                <a:gd name="connsiteY517" fmla="*/ 394704 h 462338"/>
                <a:gd name="connsiteX518" fmla="*/ 1618986 w 2014750"/>
                <a:gd name="connsiteY518" fmla="*/ 393561 h 462338"/>
                <a:gd name="connsiteX519" fmla="*/ 1608508 w 2014750"/>
                <a:gd name="connsiteY519" fmla="*/ 397657 h 462338"/>
                <a:gd name="connsiteX520" fmla="*/ 1604222 w 2014750"/>
                <a:gd name="connsiteY520" fmla="*/ 407944 h 462338"/>
                <a:gd name="connsiteX521" fmla="*/ 1608413 w 2014750"/>
                <a:gd name="connsiteY521" fmla="*/ 418517 h 462338"/>
                <a:gd name="connsiteX522" fmla="*/ 1619176 w 2014750"/>
                <a:gd name="connsiteY522" fmla="*/ 422708 h 462338"/>
                <a:gd name="connsiteX523" fmla="*/ 1643846 w 2014750"/>
                <a:gd name="connsiteY523" fmla="*/ 387370 h 462338"/>
                <a:gd name="connsiteX524" fmla="*/ 1650799 w 2014750"/>
                <a:gd name="connsiteY524" fmla="*/ 387370 h 462338"/>
                <a:gd name="connsiteX525" fmla="*/ 1650799 w 2014750"/>
                <a:gd name="connsiteY525" fmla="*/ 428804 h 462338"/>
                <a:gd name="connsiteX526" fmla="*/ 1643846 w 2014750"/>
                <a:gd name="connsiteY526" fmla="*/ 428804 h 462338"/>
                <a:gd name="connsiteX527" fmla="*/ 1691471 w 2014750"/>
                <a:gd name="connsiteY527" fmla="*/ 387370 h 462338"/>
                <a:gd name="connsiteX528" fmla="*/ 1691471 w 2014750"/>
                <a:gd name="connsiteY528" fmla="*/ 393942 h 462338"/>
                <a:gd name="connsiteX529" fmla="*/ 1669183 w 2014750"/>
                <a:gd name="connsiteY529" fmla="*/ 393942 h 462338"/>
                <a:gd name="connsiteX530" fmla="*/ 1669183 w 2014750"/>
                <a:gd name="connsiteY530" fmla="*/ 404991 h 462338"/>
                <a:gd name="connsiteX531" fmla="*/ 1689090 w 2014750"/>
                <a:gd name="connsiteY531" fmla="*/ 404991 h 462338"/>
                <a:gd name="connsiteX532" fmla="*/ 1689090 w 2014750"/>
                <a:gd name="connsiteY532" fmla="*/ 411182 h 462338"/>
                <a:gd name="connsiteX533" fmla="*/ 1669183 w 2014750"/>
                <a:gd name="connsiteY533" fmla="*/ 411182 h 462338"/>
                <a:gd name="connsiteX534" fmla="*/ 1669183 w 2014750"/>
                <a:gd name="connsiteY534" fmla="*/ 422231 h 462338"/>
                <a:gd name="connsiteX535" fmla="*/ 1692043 w 2014750"/>
                <a:gd name="connsiteY535" fmla="*/ 422231 h 462338"/>
                <a:gd name="connsiteX536" fmla="*/ 1692043 w 2014750"/>
                <a:gd name="connsiteY536" fmla="*/ 428804 h 462338"/>
                <a:gd name="connsiteX537" fmla="*/ 1662229 w 2014750"/>
                <a:gd name="connsiteY537" fmla="*/ 428804 h 462338"/>
                <a:gd name="connsiteX538" fmla="*/ 1662229 w 2014750"/>
                <a:gd name="connsiteY538" fmla="*/ 387370 h 462338"/>
                <a:gd name="connsiteX539" fmla="*/ 1732143 w 2014750"/>
                <a:gd name="connsiteY539" fmla="*/ 387370 h 462338"/>
                <a:gd name="connsiteX540" fmla="*/ 1739191 w 2014750"/>
                <a:gd name="connsiteY540" fmla="*/ 387370 h 462338"/>
                <a:gd name="connsiteX541" fmla="*/ 1739191 w 2014750"/>
                <a:gd name="connsiteY541" fmla="*/ 428804 h 462338"/>
                <a:gd name="connsiteX542" fmla="*/ 1731571 w 2014750"/>
                <a:gd name="connsiteY542" fmla="*/ 428804 h 462338"/>
                <a:gd name="connsiteX543" fmla="*/ 1708140 w 2014750"/>
                <a:gd name="connsiteY543" fmla="*/ 398609 h 462338"/>
                <a:gd name="connsiteX544" fmla="*/ 1708140 w 2014750"/>
                <a:gd name="connsiteY544" fmla="*/ 428804 h 462338"/>
                <a:gd name="connsiteX545" fmla="*/ 1701187 w 2014750"/>
                <a:gd name="connsiteY545" fmla="*/ 428804 h 462338"/>
                <a:gd name="connsiteX546" fmla="*/ 1701187 w 2014750"/>
                <a:gd name="connsiteY546" fmla="*/ 387370 h 462338"/>
                <a:gd name="connsiteX547" fmla="*/ 1708140 w 2014750"/>
                <a:gd name="connsiteY547" fmla="*/ 387370 h 462338"/>
                <a:gd name="connsiteX548" fmla="*/ 1732143 w 2014750"/>
                <a:gd name="connsiteY548" fmla="*/ 418326 h 462338"/>
                <a:gd name="connsiteX549" fmla="*/ 1769576 w 2014750"/>
                <a:gd name="connsiteY549" fmla="*/ 422422 h 462338"/>
                <a:gd name="connsiteX550" fmla="*/ 1775767 w 2014750"/>
                <a:gd name="connsiteY550" fmla="*/ 421279 h 462338"/>
                <a:gd name="connsiteX551" fmla="*/ 1781197 w 2014750"/>
                <a:gd name="connsiteY551" fmla="*/ 417374 h 462338"/>
                <a:gd name="connsiteX552" fmla="*/ 1785673 w 2014750"/>
                <a:gd name="connsiteY552" fmla="*/ 422041 h 462338"/>
                <a:gd name="connsiteX553" fmla="*/ 1769767 w 2014750"/>
                <a:gd name="connsiteY553" fmla="*/ 429280 h 462338"/>
                <a:gd name="connsiteX554" fmla="*/ 1754146 w 2014750"/>
                <a:gd name="connsiteY554" fmla="*/ 423279 h 462338"/>
                <a:gd name="connsiteX555" fmla="*/ 1747954 w 2014750"/>
                <a:gd name="connsiteY555" fmla="*/ 407944 h 462338"/>
                <a:gd name="connsiteX556" fmla="*/ 1754336 w 2014750"/>
                <a:gd name="connsiteY556" fmla="*/ 392609 h 462338"/>
                <a:gd name="connsiteX557" fmla="*/ 1786340 w 2014750"/>
                <a:gd name="connsiteY557" fmla="*/ 393466 h 462338"/>
                <a:gd name="connsiteX558" fmla="*/ 1781863 w 2014750"/>
                <a:gd name="connsiteY558" fmla="*/ 398324 h 462338"/>
                <a:gd name="connsiteX559" fmla="*/ 1776244 w 2014750"/>
                <a:gd name="connsiteY559" fmla="*/ 394418 h 462338"/>
                <a:gd name="connsiteX560" fmla="*/ 1770052 w 2014750"/>
                <a:gd name="connsiteY560" fmla="*/ 393275 h 462338"/>
                <a:gd name="connsiteX561" fmla="*/ 1759480 w 2014750"/>
                <a:gd name="connsiteY561" fmla="*/ 397371 h 462338"/>
                <a:gd name="connsiteX562" fmla="*/ 1755289 w 2014750"/>
                <a:gd name="connsiteY562" fmla="*/ 407658 h 462338"/>
                <a:gd name="connsiteX563" fmla="*/ 1759480 w 2014750"/>
                <a:gd name="connsiteY563" fmla="*/ 418231 h 462338"/>
                <a:gd name="connsiteX564" fmla="*/ 1769481 w 2014750"/>
                <a:gd name="connsiteY564" fmla="*/ 422708 h 462338"/>
                <a:gd name="connsiteX565" fmla="*/ 1823202 w 2014750"/>
                <a:gd name="connsiteY565" fmla="*/ 387370 h 462338"/>
                <a:gd name="connsiteX566" fmla="*/ 1823202 w 2014750"/>
                <a:gd name="connsiteY566" fmla="*/ 393942 h 462338"/>
                <a:gd name="connsiteX567" fmla="*/ 1801104 w 2014750"/>
                <a:gd name="connsiteY567" fmla="*/ 393942 h 462338"/>
                <a:gd name="connsiteX568" fmla="*/ 1801104 w 2014750"/>
                <a:gd name="connsiteY568" fmla="*/ 404991 h 462338"/>
                <a:gd name="connsiteX569" fmla="*/ 1820916 w 2014750"/>
                <a:gd name="connsiteY569" fmla="*/ 404991 h 462338"/>
                <a:gd name="connsiteX570" fmla="*/ 1820916 w 2014750"/>
                <a:gd name="connsiteY570" fmla="*/ 411182 h 462338"/>
                <a:gd name="connsiteX571" fmla="*/ 1801104 w 2014750"/>
                <a:gd name="connsiteY571" fmla="*/ 411182 h 462338"/>
                <a:gd name="connsiteX572" fmla="*/ 1801104 w 2014750"/>
                <a:gd name="connsiteY572" fmla="*/ 422231 h 462338"/>
                <a:gd name="connsiteX573" fmla="*/ 1823869 w 2014750"/>
                <a:gd name="connsiteY573" fmla="*/ 422231 h 462338"/>
                <a:gd name="connsiteX574" fmla="*/ 1823869 w 2014750"/>
                <a:gd name="connsiteY574" fmla="*/ 428804 h 462338"/>
                <a:gd name="connsiteX575" fmla="*/ 1794151 w 2014750"/>
                <a:gd name="connsiteY575" fmla="*/ 428804 h 462338"/>
                <a:gd name="connsiteX576" fmla="*/ 1794151 w 2014750"/>
                <a:gd name="connsiteY576" fmla="*/ 387370 h 462338"/>
                <a:gd name="connsiteX577" fmla="*/ 173758 w 2014750"/>
                <a:gd name="connsiteY577" fmla="*/ 347555 h 462338"/>
                <a:gd name="connsiteX578" fmla="*/ 244814 w 2014750"/>
                <a:gd name="connsiteY578" fmla="*/ 388799 h 462338"/>
                <a:gd name="connsiteX579" fmla="*/ 380164 w 2014750"/>
                <a:gd name="connsiteY579" fmla="*/ 352889 h 462338"/>
                <a:gd name="connsiteX580" fmla="*/ 449983 w 2014750"/>
                <a:gd name="connsiteY580" fmla="*/ 273070 h 462338"/>
                <a:gd name="connsiteX581" fmla="*/ 385879 w 2014750"/>
                <a:gd name="connsiteY581" fmla="*/ 50852 h 462338"/>
                <a:gd name="connsiteX582" fmla="*/ 219954 w 2014750"/>
                <a:gd name="connsiteY582" fmla="*/ 6370 h 462338"/>
                <a:gd name="connsiteX583" fmla="*/ 68030 w 2014750"/>
                <a:gd name="connsiteY583" fmla="*/ 78188 h 462338"/>
                <a:gd name="connsiteX584" fmla="*/ 42598 w 2014750"/>
                <a:gd name="connsiteY584" fmla="*/ 109716 h 462338"/>
                <a:gd name="connsiteX585" fmla="*/ 26882 w 2014750"/>
                <a:gd name="connsiteY585" fmla="*/ 336030 h 462338"/>
                <a:gd name="connsiteX586" fmla="*/ 154708 w 2014750"/>
                <a:gd name="connsiteY586" fmla="*/ 445758 h 462338"/>
                <a:gd name="connsiteX587" fmla="*/ 244052 w 2014750"/>
                <a:gd name="connsiteY587" fmla="*/ 462332 h 462338"/>
                <a:gd name="connsiteX588" fmla="*/ 283962 w 2014750"/>
                <a:gd name="connsiteY588" fmla="*/ 459569 h 462338"/>
                <a:gd name="connsiteX589" fmla="*/ 420169 w 2014750"/>
                <a:gd name="connsiteY589" fmla="*/ 409373 h 462338"/>
                <a:gd name="connsiteX590" fmla="*/ 426837 w 2014750"/>
                <a:gd name="connsiteY590" fmla="*/ 401753 h 462338"/>
                <a:gd name="connsiteX591" fmla="*/ 423789 w 2014750"/>
                <a:gd name="connsiteY591" fmla="*/ 392990 h 462338"/>
                <a:gd name="connsiteX592" fmla="*/ 423789 w 2014750"/>
                <a:gd name="connsiteY592" fmla="*/ 392228 h 462338"/>
                <a:gd name="connsiteX593" fmla="*/ 415597 w 2014750"/>
                <a:gd name="connsiteY593" fmla="*/ 386132 h 462338"/>
                <a:gd name="connsiteX594" fmla="*/ 406072 w 2014750"/>
                <a:gd name="connsiteY594" fmla="*/ 388894 h 462338"/>
                <a:gd name="connsiteX595" fmla="*/ 394166 w 2014750"/>
                <a:gd name="connsiteY595" fmla="*/ 396800 h 462338"/>
                <a:gd name="connsiteX596" fmla="*/ 253863 w 2014750"/>
                <a:gd name="connsiteY596" fmla="*/ 434900 h 462338"/>
                <a:gd name="connsiteX597" fmla="*/ 138325 w 2014750"/>
                <a:gd name="connsiteY597" fmla="*/ 406325 h 462338"/>
                <a:gd name="connsiteX598" fmla="*/ 39265 w 2014750"/>
                <a:gd name="connsiteY598" fmla="*/ 207157 h 462338"/>
                <a:gd name="connsiteX599" fmla="*/ 153565 w 2014750"/>
                <a:gd name="connsiteY599" fmla="*/ 55995 h 462338"/>
                <a:gd name="connsiteX600" fmla="*/ 273103 w 2014750"/>
                <a:gd name="connsiteY600" fmla="*/ 34945 h 462338"/>
                <a:gd name="connsiteX601" fmla="*/ 369973 w 2014750"/>
                <a:gd name="connsiteY601" fmla="*/ 75807 h 462338"/>
                <a:gd name="connsiteX602" fmla="*/ 434552 w 2014750"/>
                <a:gd name="connsiteY602" fmla="*/ 228207 h 462338"/>
                <a:gd name="connsiteX603" fmla="*/ 298059 w 2014750"/>
                <a:gd name="connsiteY603" fmla="*/ 357461 h 462338"/>
                <a:gd name="connsiteX604" fmla="*/ 298059 w 2014750"/>
                <a:gd name="connsiteY604" fmla="*/ 340793 h 462338"/>
                <a:gd name="connsiteX605" fmla="*/ 298059 w 2014750"/>
                <a:gd name="connsiteY605" fmla="*/ 332506 h 462338"/>
                <a:gd name="connsiteX606" fmla="*/ 298059 w 2014750"/>
                <a:gd name="connsiteY606" fmla="*/ 313456 h 462338"/>
                <a:gd name="connsiteX607" fmla="*/ 298059 w 2014750"/>
                <a:gd name="connsiteY607" fmla="*/ 270498 h 462338"/>
                <a:gd name="connsiteX608" fmla="*/ 298059 w 2014750"/>
                <a:gd name="connsiteY608" fmla="*/ 244114 h 462338"/>
                <a:gd name="connsiteX609" fmla="*/ 298059 w 2014750"/>
                <a:gd name="connsiteY609" fmla="*/ 201061 h 462338"/>
                <a:gd name="connsiteX610" fmla="*/ 277675 w 2014750"/>
                <a:gd name="connsiteY610" fmla="*/ 177534 h 462338"/>
                <a:gd name="connsiteX611" fmla="*/ 274437 w 2014750"/>
                <a:gd name="connsiteY611" fmla="*/ 177534 h 462338"/>
                <a:gd name="connsiteX612" fmla="*/ 198237 w 2014750"/>
                <a:gd name="connsiteY612" fmla="*/ 177534 h 462338"/>
                <a:gd name="connsiteX613" fmla="*/ 168233 w 2014750"/>
                <a:gd name="connsiteY613" fmla="*/ 197918 h 462338"/>
                <a:gd name="connsiteX614" fmla="*/ 168233 w 2014750"/>
                <a:gd name="connsiteY614" fmla="*/ 213634 h 462338"/>
                <a:gd name="connsiteX615" fmla="*/ 168233 w 2014750"/>
                <a:gd name="connsiteY615" fmla="*/ 275927 h 462338"/>
                <a:gd name="connsiteX616" fmla="*/ 168233 w 2014750"/>
                <a:gd name="connsiteY616" fmla="*/ 293358 h 462338"/>
                <a:gd name="connsiteX617" fmla="*/ 173758 w 2014750"/>
                <a:gd name="connsiteY617" fmla="*/ 347555 h 462338"/>
                <a:gd name="connsiteX618" fmla="*/ 2014750 w 2014750"/>
                <a:gd name="connsiteY618" fmla="*/ 425470 h 462338"/>
                <a:gd name="connsiteX619" fmla="*/ 2014750 w 2014750"/>
                <a:gd name="connsiteY619" fmla="*/ 404324 h 462338"/>
                <a:gd name="connsiteX620" fmla="*/ 2011511 w 2014750"/>
                <a:gd name="connsiteY620" fmla="*/ 401086 h 462338"/>
                <a:gd name="connsiteX621" fmla="*/ 1878733 w 2014750"/>
                <a:gd name="connsiteY621" fmla="*/ 401086 h 462338"/>
                <a:gd name="connsiteX622" fmla="*/ 1875494 w 2014750"/>
                <a:gd name="connsiteY622" fmla="*/ 404324 h 462338"/>
                <a:gd name="connsiteX623" fmla="*/ 1875494 w 2014750"/>
                <a:gd name="connsiteY623" fmla="*/ 425470 h 462338"/>
                <a:gd name="connsiteX624" fmla="*/ 1878733 w 2014750"/>
                <a:gd name="connsiteY624" fmla="*/ 428804 h 462338"/>
                <a:gd name="connsiteX625" fmla="*/ 2012083 w 2014750"/>
                <a:gd name="connsiteY625" fmla="*/ 428804 h 462338"/>
                <a:gd name="connsiteX626" fmla="*/ 2014750 w 2014750"/>
                <a:gd name="connsiteY626" fmla="*/ 425470 h 46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</a:cxnLst>
              <a:rect l="l" t="t" r="r" b="b"/>
              <a:pathLst>
                <a:path w="2014750" h="462338">
                  <a:moveTo>
                    <a:pt x="653913" y="3036"/>
                  </a:moveTo>
                  <a:lnTo>
                    <a:pt x="683917" y="3036"/>
                  </a:lnTo>
                  <a:lnTo>
                    <a:pt x="683917" y="137339"/>
                  </a:lnTo>
                  <a:lnTo>
                    <a:pt x="653913" y="137339"/>
                  </a:lnTo>
                  <a:close/>
                  <a:moveTo>
                    <a:pt x="806313" y="3036"/>
                  </a:moveTo>
                  <a:lnTo>
                    <a:pt x="836317" y="3036"/>
                  </a:lnTo>
                  <a:lnTo>
                    <a:pt x="836317" y="137339"/>
                  </a:lnTo>
                  <a:lnTo>
                    <a:pt x="806218" y="137339"/>
                  </a:lnTo>
                  <a:lnTo>
                    <a:pt x="742305" y="53233"/>
                  </a:lnTo>
                  <a:lnTo>
                    <a:pt x="742305" y="137339"/>
                  </a:lnTo>
                  <a:lnTo>
                    <a:pt x="712301" y="137339"/>
                  </a:lnTo>
                  <a:lnTo>
                    <a:pt x="712301" y="3036"/>
                  </a:lnTo>
                  <a:lnTo>
                    <a:pt x="740876" y="3036"/>
                  </a:lnTo>
                  <a:lnTo>
                    <a:pt x="806694" y="89523"/>
                  </a:lnTo>
                  <a:close/>
                  <a:moveTo>
                    <a:pt x="956998" y="3036"/>
                  </a:moveTo>
                  <a:lnTo>
                    <a:pt x="956998" y="29420"/>
                  </a:lnTo>
                  <a:lnTo>
                    <a:pt x="894705" y="29420"/>
                  </a:lnTo>
                  <a:lnTo>
                    <a:pt x="894705" y="57995"/>
                  </a:lnTo>
                  <a:lnTo>
                    <a:pt x="953950" y="57995"/>
                  </a:lnTo>
                  <a:lnTo>
                    <a:pt x="953950" y="84284"/>
                  </a:lnTo>
                  <a:lnTo>
                    <a:pt x="894705" y="84284"/>
                  </a:lnTo>
                  <a:lnTo>
                    <a:pt x="894705" y="136958"/>
                  </a:lnTo>
                  <a:lnTo>
                    <a:pt x="864796" y="136958"/>
                  </a:lnTo>
                  <a:lnTo>
                    <a:pt x="864796" y="3036"/>
                  </a:lnTo>
                  <a:close/>
                  <a:moveTo>
                    <a:pt x="1090348" y="118765"/>
                  </a:moveTo>
                  <a:cubicBezTo>
                    <a:pt x="1062173" y="145292"/>
                    <a:pt x="1018225" y="145292"/>
                    <a:pt x="990050" y="118765"/>
                  </a:cubicBezTo>
                  <a:cubicBezTo>
                    <a:pt x="962856" y="91419"/>
                    <a:pt x="962856" y="47242"/>
                    <a:pt x="990050" y="19895"/>
                  </a:cubicBezTo>
                  <a:cubicBezTo>
                    <a:pt x="1018225" y="-6632"/>
                    <a:pt x="1062173" y="-6632"/>
                    <a:pt x="1090348" y="19895"/>
                  </a:cubicBezTo>
                  <a:cubicBezTo>
                    <a:pt x="1117542" y="47242"/>
                    <a:pt x="1117542" y="91419"/>
                    <a:pt x="1090348" y="118765"/>
                  </a:cubicBezTo>
                  <a:close/>
                  <a:moveTo>
                    <a:pt x="1080157" y="69425"/>
                  </a:moveTo>
                  <a:cubicBezTo>
                    <a:pt x="1080547" y="58163"/>
                    <a:pt x="1076594" y="47182"/>
                    <a:pt x="1069108" y="38755"/>
                  </a:cubicBezTo>
                  <a:cubicBezTo>
                    <a:pt x="1055039" y="23105"/>
                    <a:pt x="1030950" y="21820"/>
                    <a:pt x="1015301" y="35886"/>
                  </a:cubicBezTo>
                  <a:cubicBezTo>
                    <a:pt x="1014291" y="36791"/>
                    <a:pt x="1013339" y="37748"/>
                    <a:pt x="1012434" y="38755"/>
                  </a:cubicBezTo>
                  <a:cubicBezTo>
                    <a:pt x="997080" y="56285"/>
                    <a:pt x="997080" y="82471"/>
                    <a:pt x="1012434" y="100001"/>
                  </a:cubicBezTo>
                  <a:cubicBezTo>
                    <a:pt x="1026502" y="115650"/>
                    <a:pt x="1050591" y="116935"/>
                    <a:pt x="1066241" y="102870"/>
                  </a:cubicBezTo>
                  <a:cubicBezTo>
                    <a:pt x="1067250" y="101965"/>
                    <a:pt x="1068203" y="101007"/>
                    <a:pt x="1069108" y="100001"/>
                  </a:cubicBezTo>
                  <a:cubicBezTo>
                    <a:pt x="1076718" y="91668"/>
                    <a:pt x="1080776" y="80702"/>
                    <a:pt x="1080442" y="69425"/>
                  </a:cubicBezTo>
                  <a:close/>
                  <a:moveTo>
                    <a:pt x="1240558" y="47613"/>
                  </a:moveTo>
                  <a:cubicBezTo>
                    <a:pt x="1240558" y="69140"/>
                    <a:pt x="1232052" y="83046"/>
                    <a:pt x="1215031" y="89333"/>
                  </a:cubicBezTo>
                  <a:lnTo>
                    <a:pt x="1249035" y="136958"/>
                  </a:lnTo>
                  <a:lnTo>
                    <a:pt x="1211983" y="136958"/>
                  </a:lnTo>
                  <a:lnTo>
                    <a:pt x="1182169" y="94095"/>
                  </a:lnTo>
                  <a:lnTo>
                    <a:pt x="1161405" y="94095"/>
                  </a:lnTo>
                  <a:lnTo>
                    <a:pt x="1161405" y="136958"/>
                  </a:lnTo>
                  <a:lnTo>
                    <a:pt x="1131496" y="136958"/>
                  </a:lnTo>
                  <a:lnTo>
                    <a:pt x="1131496" y="3036"/>
                  </a:lnTo>
                  <a:lnTo>
                    <a:pt x="1182360" y="3036"/>
                  </a:lnTo>
                  <a:cubicBezTo>
                    <a:pt x="1203220" y="3036"/>
                    <a:pt x="1218174" y="6560"/>
                    <a:pt x="1227032" y="13609"/>
                  </a:cubicBezTo>
                  <a:cubicBezTo>
                    <a:pt x="1236690" y="22152"/>
                    <a:pt x="1241710" y="34773"/>
                    <a:pt x="1240558" y="47613"/>
                  </a:cubicBezTo>
                  <a:close/>
                  <a:moveTo>
                    <a:pt x="1204553" y="63520"/>
                  </a:moveTo>
                  <a:cubicBezTo>
                    <a:pt x="1208620" y="59272"/>
                    <a:pt x="1210668" y="53477"/>
                    <a:pt x="1210173" y="47613"/>
                  </a:cubicBezTo>
                  <a:cubicBezTo>
                    <a:pt x="1210830" y="42001"/>
                    <a:pt x="1208658" y="36430"/>
                    <a:pt x="1204363" y="32754"/>
                  </a:cubicBezTo>
                  <a:cubicBezTo>
                    <a:pt x="1198152" y="29502"/>
                    <a:pt x="1191151" y="28082"/>
                    <a:pt x="1184170" y="28658"/>
                  </a:cubicBezTo>
                  <a:lnTo>
                    <a:pt x="1161691" y="28658"/>
                  </a:lnTo>
                  <a:lnTo>
                    <a:pt x="1161691" y="68473"/>
                  </a:lnTo>
                  <a:lnTo>
                    <a:pt x="1183408" y="68473"/>
                  </a:lnTo>
                  <a:cubicBezTo>
                    <a:pt x="1190818" y="69274"/>
                    <a:pt x="1198276" y="67527"/>
                    <a:pt x="1204553" y="63520"/>
                  </a:cubicBezTo>
                  <a:close/>
                  <a:moveTo>
                    <a:pt x="1387052" y="52757"/>
                  </a:moveTo>
                  <a:lnTo>
                    <a:pt x="1350762" y="126099"/>
                  </a:lnTo>
                  <a:lnTo>
                    <a:pt x="1332950" y="126099"/>
                  </a:lnTo>
                  <a:lnTo>
                    <a:pt x="1296755" y="52757"/>
                  </a:lnTo>
                  <a:lnTo>
                    <a:pt x="1296755" y="137243"/>
                  </a:lnTo>
                  <a:lnTo>
                    <a:pt x="1266847" y="137243"/>
                  </a:lnTo>
                  <a:lnTo>
                    <a:pt x="1266847" y="3036"/>
                  </a:lnTo>
                  <a:lnTo>
                    <a:pt x="1307233" y="3036"/>
                  </a:lnTo>
                  <a:lnTo>
                    <a:pt x="1341808" y="76855"/>
                  </a:lnTo>
                  <a:lnTo>
                    <a:pt x="1376575" y="3036"/>
                  </a:lnTo>
                  <a:lnTo>
                    <a:pt x="1416961" y="3036"/>
                  </a:lnTo>
                  <a:lnTo>
                    <a:pt x="1416961" y="137339"/>
                  </a:lnTo>
                  <a:lnTo>
                    <a:pt x="1386957" y="137339"/>
                  </a:lnTo>
                  <a:close/>
                  <a:moveTo>
                    <a:pt x="1541167" y="137243"/>
                  </a:moveTo>
                  <a:lnTo>
                    <a:pt x="1528689" y="108668"/>
                  </a:lnTo>
                  <a:lnTo>
                    <a:pt x="1472396" y="108668"/>
                  </a:lnTo>
                  <a:lnTo>
                    <a:pt x="1459918" y="137243"/>
                  </a:lnTo>
                  <a:lnTo>
                    <a:pt x="1428010" y="137243"/>
                  </a:lnTo>
                  <a:lnTo>
                    <a:pt x="1486017" y="2941"/>
                  </a:lnTo>
                  <a:lnTo>
                    <a:pt x="1514592" y="2941"/>
                  </a:lnTo>
                  <a:lnTo>
                    <a:pt x="1572599" y="137243"/>
                  </a:lnTo>
                  <a:close/>
                  <a:moveTo>
                    <a:pt x="1500685" y="42946"/>
                  </a:moveTo>
                  <a:lnTo>
                    <a:pt x="1483731" y="81903"/>
                  </a:lnTo>
                  <a:lnTo>
                    <a:pt x="1517354" y="81903"/>
                  </a:lnTo>
                  <a:close/>
                  <a:moveTo>
                    <a:pt x="1640608" y="28944"/>
                  </a:moveTo>
                  <a:lnTo>
                    <a:pt x="1640608" y="137339"/>
                  </a:lnTo>
                  <a:lnTo>
                    <a:pt x="1610604" y="137339"/>
                  </a:lnTo>
                  <a:lnTo>
                    <a:pt x="1610604" y="28944"/>
                  </a:lnTo>
                  <a:lnTo>
                    <a:pt x="1572504" y="28944"/>
                  </a:lnTo>
                  <a:lnTo>
                    <a:pt x="1572504" y="3036"/>
                  </a:lnTo>
                  <a:lnTo>
                    <a:pt x="1678708" y="3036"/>
                  </a:lnTo>
                  <a:lnTo>
                    <a:pt x="1678708" y="28944"/>
                  </a:lnTo>
                  <a:close/>
                  <a:moveTo>
                    <a:pt x="1695948" y="3036"/>
                  </a:moveTo>
                  <a:lnTo>
                    <a:pt x="1726333" y="3036"/>
                  </a:lnTo>
                  <a:lnTo>
                    <a:pt x="1726333" y="137339"/>
                  </a:lnTo>
                  <a:lnTo>
                    <a:pt x="1696329" y="137339"/>
                  </a:lnTo>
                  <a:close/>
                  <a:moveTo>
                    <a:pt x="1754336" y="3036"/>
                  </a:moveTo>
                  <a:lnTo>
                    <a:pt x="1784340" y="3036"/>
                  </a:lnTo>
                  <a:lnTo>
                    <a:pt x="1784340" y="58186"/>
                  </a:lnTo>
                  <a:lnTo>
                    <a:pt x="1835013" y="3036"/>
                  </a:lnTo>
                  <a:lnTo>
                    <a:pt x="1872160" y="3036"/>
                  </a:lnTo>
                  <a:lnTo>
                    <a:pt x="1818725" y="62377"/>
                  </a:lnTo>
                  <a:cubicBezTo>
                    <a:pt x="1823297" y="68854"/>
                    <a:pt x="1831870" y="80760"/>
                    <a:pt x="1844252" y="98286"/>
                  </a:cubicBezTo>
                  <a:lnTo>
                    <a:pt x="1872160" y="137339"/>
                  </a:lnTo>
                  <a:lnTo>
                    <a:pt x="1837204" y="137339"/>
                  </a:lnTo>
                  <a:lnTo>
                    <a:pt x="1797770" y="84284"/>
                  </a:lnTo>
                  <a:lnTo>
                    <a:pt x="1784340" y="99334"/>
                  </a:lnTo>
                  <a:lnTo>
                    <a:pt x="1784340" y="137434"/>
                  </a:lnTo>
                  <a:lnTo>
                    <a:pt x="1754908" y="137434"/>
                  </a:lnTo>
                  <a:close/>
                  <a:moveTo>
                    <a:pt x="1981793" y="137339"/>
                  </a:moveTo>
                  <a:lnTo>
                    <a:pt x="1969315" y="108764"/>
                  </a:lnTo>
                  <a:lnTo>
                    <a:pt x="1913023" y="108764"/>
                  </a:lnTo>
                  <a:lnTo>
                    <a:pt x="1900545" y="137339"/>
                  </a:lnTo>
                  <a:lnTo>
                    <a:pt x="1869208" y="137339"/>
                  </a:lnTo>
                  <a:lnTo>
                    <a:pt x="1927310" y="3036"/>
                  </a:lnTo>
                  <a:lnTo>
                    <a:pt x="1955885" y="3036"/>
                  </a:lnTo>
                  <a:lnTo>
                    <a:pt x="2013892" y="137339"/>
                  </a:lnTo>
                  <a:close/>
                  <a:moveTo>
                    <a:pt x="1941312" y="43041"/>
                  </a:moveTo>
                  <a:lnTo>
                    <a:pt x="1924357" y="81998"/>
                  </a:lnTo>
                  <a:lnTo>
                    <a:pt x="1957981" y="81998"/>
                  </a:lnTo>
                  <a:close/>
                  <a:moveTo>
                    <a:pt x="710777" y="215920"/>
                  </a:moveTo>
                  <a:lnTo>
                    <a:pt x="710777" y="324219"/>
                  </a:lnTo>
                  <a:lnTo>
                    <a:pt x="680773" y="324219"/>
                  </a:lnTo>
                  <a:lnTo>
                    <a:pt x="680773" y="215920"/>
                  </a:lnTo>
                  <a:lnTo>
                    <a:pt x="642673" y="215920"/>
                  </a:lnTo>
                  <a:lnTo>
                    <a:pt x="642673" y="189917"/>
                  </a:lnTo>
                  <a:lnTo>
                    <a:pt x="748687" y="189917"/>
                  </a:lnTo>
                  <a:lnTo>
                    <a:pt x="748687" y="215920"/>
                  </a:lnTo>
                  <a:close/>
                  <a:moveTo>
                    <a:pt x="861748" y="324314"/>
                  </a:moveTo>
                  <a:lnTo>
                    <a:pt x="849271" y="295739"/>
                  </a:lnTo>
                  <a:lnTo>
                    <a:pt x="792883" y="295739"/>
                  </a:lnTo>
                  <a:lnTo>
                    <a:pt x="780405" y="324314"/>
                  </a:lnTo>
                  <a:lnTo>
                    <a:pt x="748496" y="324314"/>
                  </a:lnTo>
                  <a:lnTo>
                    <a:pt x="806503" y="190012"/>
                  </a:lnTo>
                  <a:lnTo>
                    <a:pt x="835555" y="190012"/>
                  </a:lnTo>
                  <a:lnTo>
                    <a:pt x="893562" y="324314"/>
                  </a:lnTo>
                  <a:close/>
                  <a:moveTo>
                    <a:pt x="821458" y="229922"/>
                  </a:moveTo>
                  <a:lnTo>
                    <a:pt x="804503" y="268879"/>
                  </a:lnTo>
                  <a:lnTo>
                    <a:pt x="838126" y="268879"/>
                  </a:lnTo>
                  <a:close/>
                  <a:moveTo>
                    <a:pt x="998813" y="189917"/>
                  </a:moveTo>
                  <a:lnTo>
                    <a:pt x="1028722" y="189917"/>
                  </a:lnTo>
                  <a:lnTo>
                    <a:pt x="1028722" y="324219"/>
                  </a:lnTo>
                  <a:lnTo>
                    <a:pt x="998623" y="324219"/>
                  </a:lnTo>
                  <a:lnTo>
                    <a:pt x="934615" y="240113"/>
                  </a:lnTo>
                  <a:lnTo>
                    <a:pt x="934615" y="324219"/>
                  </a:lnTo>
                  <a:lnTo>
                    <a:pt x="904611" y="324219"/>
                  </a:lnTo>
                  <a:lnTo>
                    <a:pt x="904611" y="189917"/>
                  </a:lnTo>
                  <a:lnTo>
                    <a:pt x="933186" y="189917"/>
                  </a:lnTo>
                  <a:lnTo>
                    <a:pt x="999099" y="276404"/>
                  </a:lnTo>
                  <a:close/>
                  <a:moveTo>
                    <a:pt x="1088158" y="216777"/>
                  </a:moveTo>
                  <a:cubicBezTo>
                    <a:pt x="1085205" y="219024"/>
                    <a:pt x="1083557" y="222596"/>
                    <a:pt x="1083776" y="226302"/>
                  </a:cubicBezTo>
                  <a:cubicBezTo>
                    <a:pt x="1083671" y="230215"/>
                    <a:pt x="1085719" y="233872"/>
                    <a:pt x="1089110" y="235827"/>
                  </a:cubicBezTo>
                  <a:cubicBezTo>
                    <a:pt x="1096835" y="239629"/>
                    <a:pt x="1105036" y="242384"/>
                    <a:pt x="1113494" y="244019"/>
                  </a:cubicBezTo>
                  <a:cubicBezTo>
                    <a:pt x="1124400" y="246241"/>
                    <a:pt x="1134592" y="251079"/>
                    <a:pt x="1143212" y="258116"/>
                  </a:cubicBezTo>
                  <a:cubicBezTo>
                    <a:pt x="1150623" y="265283"/>
                    <a:pt x="1154490" y="275357"/>
                    <a:pt x="1153785" y="285643"/>
                  </a:cubicBezTo>
                  <a:cubicBezTo>
                    <a:pt x="1154090" y="296989"/>
                    <a:pt x="1149051" y="307821"/>
                    <a:pt x="1140164" y="314885"/>
                  </a:cubicBezTo>
                  <a:cubicBezTo>
                    <a:pt x="1130020" y="322780"/>
                    <a:pt x="1117380" y="326768"/>
                    <a:pt x="1104541" y="326124"/>
                  </a:cubicBezTo>
                  <a:cubicBezTo>
                    <a:pt x="1083147" y="325979"/>
                    <a:pt x="1062650" y="317506"/>
                    <a:pt x="1047391" y="302502"/>
                  </a:cubicBezTo>
                  <a:lnTo>
                    <a:pt x="1065298" y="280595"/>
                  </a:lnTo>
                  <a:cubicBezTo>
                    <a:pt x="1075947" y="291553"/>
                    <a:pt x="1090177" y="298315"/>
                    <a:pt x="1105398" y="299645"/>
                  </a:cubicBezTo>
                  <a:cubicBezTo>
                    <a:pt x="1109979" y="299881"/>
                    <a:pt x="1114523" y="298646"/>
                    <a:pt x="1118352" y="296120"/>
                  </a:cubicBezTo>
                  <a:cubicBezTo>
                    <a:pt x="1121400" y="293913"/>
                    <a:pt x="1123181" y="290358"/>
                    <a:pt x="1123114" y="286595"/>
                  </a:cubicBezTo>
                  <a:cubicBezTo>
                    <a:pt x="1123162" y="282768"/>
                    <a:pt x="1121257" y="279178"/>
                    <a:pt x="1118066" y="277070"/>
                  </a:cubicBezTo>
                  <a:cubicBezTo>
                    <a:pt x="1111922" y="273618"/>
                    <a:pt x="1105265" y="271173"/>
                    <a:pt x="1098349" y="269831"/>
                  </a:cubicBezTo>
                  <a:cubicBezTo>
                    <a:pt x="1085976" y="267559"/>
                    <a:pt x="1074242" y="262618"/>
                    <a:pt x="1063964" y="255353"/>
                  </a:cubicBezTo>
                  <a:cubicBezTo>
                    <a:pt x="1048981" y="239043"/>
                    <a:pt x="1050058" y="213675"/>
                    <a:pt x="1066374" y="198694"/>
                  </a:cubicBezTo>
                  <a:cubicBezTo>
                    <a:pt x="1066555" y="198529"/>
                    <a:pt x="1066736" y="198365"/>
                    <a:pt x="1066917" y="198203"/>
                  </a:cubicBezTo>
                  <a:cubicBezTo>
                    <a:pt x="1076871" y="191010"/>
                    <a:pt x="1088939" y="187354"/>
                    <a:pt x="1101207" y="187821"/>
                  </a:cubicBezTo>
                  <a:cubicBezTo>
                    <a:pt x="1110351" y="187853"/>
                    <a:pt x="1119428" y="189397"/>
                    <a:pt x="1128067" y="192393"/>
                  </a:cubicBezTo>
                  <a:cubicBezTo>
                    <a:pt x="1136611" y="195275"/>
                    <a:pt x="1144555" y="199699"/>
                    <a:pt x="1151499" y="205442"/>
                  </a:cubicBezTo>
                  <a:lnTo>
                    <a:pt x="1136354" y="227350"/>
                  </a:lnTo>
                  <a:cubicBezTo>
                    <a:pt x="1126115" y="219065"/>
                    <a:pt x="1113418" y="214409"/>
                    <a:pt x="1100254" y="214110"/>
                  </a:cubicBezTo>
                  <a:cubicBezTo>
                    <a:pt x="1096035" y="213523"/>
                    <a:pt x="1091739" y="214469"/>
                    <a:pt x="1088158" y="216777"/>
                  </a:cubicBezTo>
                  <a:close/>
                  <a:moveTo>
                    <a:pt x="1167025" y="324219"/>
                  </a:moveTo>
                  <a:lnTo>
                    <a:pt x="1167025" y="303645"/>
                  </a:lnTo>
                  <a:lnTo>
                    <a:pt x="1237605" y="215920"/>
                  </a:lnTo>
                  <a:lnTo>
                    <a:pt x="1169596" y="215920"/>
                  </a:lnTo>
                  <a:lnTo>
                    <a:pt x="1169596" y="189917"/>
                  </a:lnTo>
                  <a:lnTo>
                    <a:pt x="1278658" y="189917"/>
                  </a:lnTo>
                  <a:lnTo>
                    <a:pt x="1278658" y="210681"/>
                  </a:lnTo>
                  <a:lnTo>
                    <a:pt x="1208458" y="298121"/>
                  </a:lnTo>
                  <a:lnTo>
                    <a:pt x="1279801" y="298121"/>
                  </a:lnTo>
                  <a:lnTo>
                    <a:pt x="1279801" y="324219"/>
                  </a:lnTo>
                  <a:close/>
                  <a:moveTo>
                    <a:pt x="1397720" y="189917"/>
                  </a:moveTo>
                  <a:lnTo>
                    <a:pt x="1397720" y="216682"/>
                  </a:lnTo>
                  <a:lnTo>
                    <a:pt x="1331045" y="216682"/>
                  </a:lnTo>
                  <a:lnTo>
                    <a:pt x="1331045" y="244495"/>
                  </a:lnTo>
                  <a:lnTo>
                    <a:pt x="1391243" y="244495"/>
                  </a:lnTo>
                  <a:lnTo>
                    <a:pt x="1391243" y="270022"/>
                  </a:lnTo>
                  <a:lnTo>
                    <a:pt x="1331045" y="270022"/>
                  </a:lnTo>
                  <a:lnTo>
                    <a:pt x="1331045" y="297930"/>
                  </a:lnTo>
                  <a:lnTo>
                    <a:pt x="1400006" y="297930"/>
                  </a:lnTo>
                  <a:lnTo>
                    <a:pt x="1400006" y="324410"/>
                  </a:lnTo>
                  <a:lnTo>
                    <a:pt x="1301232" y="324410"/>
                  </a:lnTo>
                  <a:lnTo>
                    <a:pt x="1301232" y="189917"/>
                  </a:lnTo>
                  <a:close/>
                  <a:moveTo>
                    <a:pt x="1360287" y="176105"/>
                  </a:moveTo>
                  <a:lnTo>
                    <a:pt x="1332760" y="176105"/>
                  </a:lnTo>
                  <a:lnTo>
                    <a:pt x="1357239" y="142101"/>
                  </a:lnTo>
                  <a:lnTo>
                    <a:pt x="1386957" y="154579"/>
                  </a:lnTo>
                  <a:close/>
                  <a:moveTo>
                    <a:pt x="1421914" y="189917"/>
                  </a:moveTo>
                  <a:lnTo>
                    <a:pt x="1451917" y="189917"/>
                  </a:lnTo>
                  <a:lnTo>
                    <a:pt x="1451917" y="245066"/>
                  </a:lnTo>
                  <a:lnTo>
                    <a:pt x="1502686" y="189917"/>
                  </a:lnTo>
                  <a:lnTo>
                    <a:pt x="1539738" y="189917"/>
                  </a:lnTo>
                  <a:lnTo>
                    <a:pt x="1486303" y="249257"/>
                  </a:lnTo>
                  <a:cubicBezTo>
                    <a:pt x="1490970" y="255734"/>
                    <a:pt x="1499447" y="267641"/>
                    <a:pt x="1511830" y="285167"/>
                  </a:cubicBezTo>
                  <a:lnTo>
                    <a:pt x="1539738" y="324219"/>
                  </a:lnTo>
                  <a:lnTo>
                    <a:pt x="1504781" y="324219"/>
                  </a:lnTo>
                  <a:lnTo>
                    <a:pt x="1465348" y="271165"/>
                  </a:lnTo>
                  <a:lnTo>
                    <a:pt x="1451917" y="286214"/>
                  </a:lnTo>
                  <a:lnTo>
                    <a:pt x="1451917" y="324314"/>
                  </a:lnTo>
                  <a:lnTo>
                    <a:pt x="1421914" y="324314"/>
                  </a:lnTo>
                  <a:close/>
                  <a:moveTo>
                    <a:pt x="674487" y="393085"/>
                  </a:moveTo>
                  <a:cubicBezTo>
                    <a:pt x="678649" y="396981"/>
                    <a:pt x="680859" y="402537"/>
                    <a:pt x="680488" y="408230"/>
                  </a:cubicBezTo>
                  <a:cubicBezTo>
                    <a:pt x="680792" y="413903"/>
                    <a:pt x="678678" y="419439"/>
                    <a:pt x="674677" y="423470"/>
                  </a:cubicBezTo>
                  <a:cubicBezTo>
                    <a:pt x="669724" y="427563"/>
                    <a:pt x="663371" y="429577"/>
                    <a:pt x="656961" y="429089"/>
                  </a:cubicBezTo>
                  <a:lnTo>
                    <a:pt x="643150" y="429089"/>
                  </a:lnTo>
                  <a:lnTo>
                    <a:pt x="643150" y="387370"/>
                  </a:lnTo>
                  <a:lnTo>
                    <a:pt x="657342" y="387370"/>
                  </a:lnTo>
                  <a:cubicBezTo>
                    <a:pt x="663571" y="387037"/>
                    <a:pt x="669696" y="389080"/>
                    <a:pt x="674487" y="393085"/>
                  </a:cubicBezTo>
                  <a:close/>
                  <a:moveTo>
                    <a:pt x="673439" y="408325"/>
                  </a:moveTo>
                  <a:cubicBezTo>
                    <a:pt x="673439" y="398800"/>
                    <a:pt x="668010" y="394133"/>
                    <a:pt x="657151" y="394133"/>
                  </a:cubicBezTo>
                  <a:lnTo>
                    <a:pt x="650008" y="394133"/>
                  </a:lnTo>
                  <a:lnTo>
                    <a:pt x="650008" y="422708"/>
                  </a:lnTo>
                  <a:lnTo>
                    <a:pt x="657723" y="422708"/>
                  </a:lnTo>
                  <a:cubicBezTo>
                    <a:pt x="661885" y="422985"/>
                    <a:pt x="665991" y="421693"/>
                    <a:pt x="669248" y="419088"/>
                  </a:cubicBezTo>
                  <a:cubicBezTo>
                    <a:pt x="672191" y="416315"/>
                    <a:pt x="673734" y="412361"/>
                    <a:pt x="673439" y="408325"/>
                  </a:cubicBezTo>
                  <a:close/>
                  <a:moveTo>
                    <a:pt x="718588" y="387370"/>
                  </a:moveTo>
                  <a:lnTo>
                    <a:pt x="718588" y="393942"/>
                  </a:lnTo>
                  <a:lnTo>
                    <a:pt x="696490" y="393942"/>
                  </a:lnTo>
                  <a:lnTo>
                    <a:pt x="696490" y="404991"/>
                  </a:lnTo>
                  <a:lnTo>
                    <a:pt x="716683" y="404991"/>
                  </a:lnTo>
                  <a:lnTo>
                    <a:pt x="716683" y="411182"/>
                  </a:lnTo>
                  <a:lnTo>
                    <a:pt x="696871" y="411182"/>
                  </a:lnTo>
                  <a:lnTo>
                    <a:pt x="696871" y="422231"/>
                  </a:lnTo>
                  <a:lnTo>
                    <a:pt x="719635" y="422231"/>
                  </a:lnTo>
                  <a:lnTo>
                    <a:pt x="719635" y="428804"/>
                  </a:lnTo>
                  <a:lnTo>
                    <a:pt x="689822" y="428804"/>
                  </a:lnTo>
                  <a:lnTo>
                    <a:pt x="689822" y="387370"/>
                  </a:lnTo>
                  <a:close/>
                  <a:moveTo>
                    <a:pt x="756116" y="390989"/>
                  </a:moveTo>
                  <a:cubicBezTo>
                    <a:pt x="759202" y="393836"/>
                    <a:pt x="760821" y="397944"/>
                    <a:pt x="760498" y="402134"/>
                  </a:cubicBezTo>
                  <a:cubicBezTo>
                    <a:pt x="760831" y="406316"/>
                    <a:pt x="759164" y="410409"/>
                    <a:pt x="756021" y="413183"/>
                  </a:cubicBezTo>
                  <a:cubicBezTo>
                    <a:pt x="752020" y="415815"/>
                    <a:pt x="747267" y="417055"/>
                    <a:pt x="742495" y="416707"/>
                  </a:cubicBezTo>
                  <a:lnTo>
                    <a:pt x="735161" y="416707"/>
                  </a:lnTo>
                  <a:lnTo>
                    <a:pt x="735161" y="428804"/>
                  </a:lnTo>
                  <a:lnTo>
                    <a:pt x="728208" y="428804"/>
                  </a:lnTo>
                  <a:lnTo>
                    <a:pt x="728208" y="387370"/>
                  </a:lnTo>
                  <a:lnTo>
                    <a:pt x="742400" y="387370"/>
                  </a:lnTo>
                  <a:cubicBezTo>
                    <a:pt x="747286" y="387060"/>
                    <a:pt x="752125" y="388439"/>
                    <a:pt x="756116" y="391275"/>
                  </a:cubicBezTo>
                  <a:close/>
                  <a:moveTo>
                    <a:pt x="751163" y="408134"/>
                  </a:moveTo>
                  <a:cubicBezTo>
                    <a:pt x="752697" y="406296"/>
                    <a:pt x="753478" y="403950"/>
                    <a:pt x="753354" y="401562"/>
                  </a:cubicBezTo>
                  <a:cubicBezTo>
                    <a:pt x="753563" y="399235"/>
                    <a:pt x="752554" y="396967"/>
                    <a:pt x="750687" y="395561"/>
                  </a:cubicBezTo>
                  <a:cubicBezTo>
                    <a:pt x="748125" y="394158"/>
                    <a:pt x="745220" y="393530"/>
                    <a:pt x="742305" y="393752"/>
                  </a:cubicBezTo>
                  <a:lnTo>
                    <a:pt x="735161" y="393752"/>
                  </a:lnTo>
                  <a:lnTo>
                    <a:pt x="735161" y="410325"/>
                  </a:lnTo>
                  <a:lnTo>
                    <a:pt x="743257" y="410325"/>
                  </a:lnTo>
                  <a:cubicBezTo>
                    <a:pt x="746039" y="410738"/>
                    <a:pt x="748877" y="410056"/>
                    <a:pt x="751163" y="408420"/>
                  </a:cubicBezTo>
                  <a:close/>
                  <a:moveTo>
                    <a:pt x="774595" y="419374"/>
                  </a:moveTo>
                  <a:lnTo>
                    <a:pt x="770404" y="428899"/>
                  </a:lnTo>
                  <a:lnTo>
                    <a:pt x="762974" y="428899"/>
                  </a:lnTo>
                  <a:lnTo>
                    <a:pt x="781167" y="387370"/>
                  </a:lnTo>
                  <a:lnTo>
                    <a:pt x="788692" y="387370"/>
                  </a:lnTo>
                  <a:lnTo>
                    <a:pt x="806884" y="428804"/>
                  </a:lnTo>
                  <a:lnTo>
                    <a:pt x="799455" y="428804"/>
                  </a:lnTo>
                  <a:lnTo>
                    <a:pt x="795264" y="419279"/>
                  </a:lnTo>
                  <a:close/>
                  <a:moveTo>
                    <a:pt x="792406" y="412897"/>
                  </a:moveTo>
                  <a:lnTo>
                    <a:pt x="784882" y="395847"/>
                  </a:lnTo>
                  <a:lnTo>
                    <a:pt x="777452" y="412897"/>
                  </a:lnTo>
                  <a:close/>
                  <a:moveTo>
                    <a:pt x="845651" y="400895"/>
                  </a:moveTo>
                  <a:cubicBezTo>
                    <a:pt x="846261" y="406808"/>
                    <a:pt x="842451" y="412276"/>
                    <a:pt x="836698" y="413754"/>
                  </a:cubicBezTo>
                  <a:lnTo>
                    <a:pt x="847556" y="428804"/>
                  </a:lnTo>
                  <a:lnTo>
                    <a:pt x="838698" y="428804"/>
                  </a:lnTo>
                  <a:lnTo>
                    <a:pt x="829173" y="414897"/>
                  </a:lnTo>
                  <a:lnTo>
                    <a:pt x="819648" y="414897"/>
                  </a:lnTo>
                  <a:lnTo>
                    <a:pt x="819648" y="428804"/>
                  </a:lnTo>
                  <a:lnTo>
                    <a:pt x="812599" y="428804"/>
                  </a:lnTo>
                  <a:lnTo>
                    <a:pt x="812599" y="387370"/>
                  </a:lnTo>
                  <a:lnTo>
                    <a:pt x="828030" y="387370"/>
                  </a:lnTo>
                  <a:cubicBezTo>
                    <a:pt x="832764" y="386986"/>
                    <a:pt x="837507" y="388120"/>
                    <a:pt x="841555" y="390608"/>
                  </a:cubicBezTo>
                  <a:cubicBezTo>
                    <a:pt x="844594" y="393235"/>
                    <a:pt x="846127" y="397196"/>
                    <a:pt x="845651" y="401181"/>
                  </a:cubicBezTo>
                  <a:close/>
                  <a:moveTo>
                    <a:pt x="836126" y="406706"/>
                  </a:moveTo>
                  <a:cubicBezTo>
                    <a:pt x="837669" y="405149"/>
                    <a:pt x="838441" y="402983"/>
                    <a:pt x="838222" y="400800"/>
                  </a:cubicBezTo>
                  <a:cubicBezTo>
                    <a:pt x="838460" y="398707"/>
                    <a:pt x="837641" y="396634"/>
                    <a:pt x="836031" y="395276"/>
                  </a:cubicBezTo>
                  <a:cubicBezTo>
                    <a:pt x="833631" y="394034"/>
                    <a:pt x="830916" y="393504"/>
                    <a:pt x="828220" y="393752"/>
                  </a:cubicBezTo>
                  <a:lnTo>
                    <a:pt x="819362" y="393752"/>
                  </a:lnTo>
                  <a:lnTo>
                    <a:pt x="819362" y="408515"/>
                  </a:lnTo>
                  <a:lnTo>
                    <a:pt x="828030" y="408515"/>
                  </a:lnTo>
                  <a:cubicBezTo>
                    <a:pt x="830916" y="408982"/>
                    <a:pt x="833878" y="408444"/>
                    <a:pt x="836412" y="406991"/>
                  </a:cubicBezTo>
                  <a:close/>
                  <a:moveTo>
                    <a:pt x="871083" y="393847"/>
                  </a:moveTo>
                  <a:lnTo>
                    <a:pt x="871083" y="428804"/>
                  </a:lnTo>
                  <a:lnTo>
                    <a:pt x="864130" y="428804"/>
                  </a:lnTo>
                  <a:lnTo>
                    <a:pt x="864130" y="394133"/>
                  </a:lnTo>
                  <a:lnTo>
                    <a:pt x="851557" y="394133"/>
                  </a:lnTo>
                  <a:lnTo>
                    <a:pt x="851557" y="387370"/>
                  </a:lnTo>
                  <a:lnTo>
                    <a:pt x="883656" y="387370"/>
                  </a:lnTo>
                  <a:lnTo>
                    <a:pt x="883656" y="393847"/>
                  </a:lnTo>
                  <a:close/>
                  <a:moveTo>
                    <a:pt x="898229" y="428804"/>
                  </a:moveTo>
                  <a:lnTo>
                    <a:pt x="891181" y="428804"/>
                  </a:lnTo>
                  <a:lnTo>
                    <a:pt x="891181" y="387370"/>
                  </a:lnTo>
                  <a:lnTo>
                    <a:pt x="902134" y="387370"/>
                  </a:lnTo>
                  <a:lnTo>
                    <a:pt x="914612" y="413373"/>
                  </a:lnTo>
                  <a:lnTo>
                    <a:pt x="927376" y="387370"/>
                  </a:lnTo>
                  <a:lnTo>
                    <a:pt x="938234" y="387370"/>
                  </a:lnTo>
                  <a:lnTo>
                    <a:pt x="938234" y="428804"/>
                  </a:lnTo>
                  <a:lnTo>
                    <a:pt x="931281" y="428804"/>
                  </a:lnTo>
                  <a:lnTo>
                    <a:pt x="931281" y="396895"/>
                  </a:lnTo>
                  <a:lnTo>
                    <a:pt x="916708" y="425470"/>
                  </a:lnTo>
                  <a:lnTo>
                    <a:pt x="912802" y="425470"/>
                  </a:lnTo>
                  <a:lnTo>
                    <a:pt x="898420" y="396895"/>
                  </a:lnTo>
                  <a:close/>
                  <a:moveTo>
                    <a:pt x="978811" y="387370"/>
                  </a:moveTo>
                  <a:lnTo>
                    <a:pt x="978811" y="393942"/>
                  </a:lnTo>
                  <a:lnTo>
                    <a:pt x="956713" y="393942"/>
                  </a:lnTo>
                  <a:lnTo>
                    <a:pt x="956713" y="404991"/>
                  </a:lnTo>
                  <a:lnTo>
                    <a:pt x="976525" y="404991"/>
                  </a:lnTo>
                  <a:lnTo>
                    <a:pt x="976525" y="411182"/>
                  </a:lnTo>
                  <a:lnTo>
                    <a:pt x="956713" y="411182"/>
                  </a:lnTo>
                  <a:lnTo>
                    <a:pt x="956713" y="422231"/>
                  </a:lnTo>
                  <a:lnTo>
                    <a:pt x="979477" y="422231"/>
                  </a:lnTo>
                  <a:lnTo>
                    <a:pt x="979477" y="428804"/>
                  </a:lnTo>
                  <a:lnTo>
                    <a:pt x="949759" y="428804"/>
                  </a:lnTo>
                  <a:lnTo>
                    <a:pt x="949759" y="387370"/>
                  </a:lnTo>
                  <a:close/>
                  <a:moveTo>
                    <a:pt x="1019482" y="387370"/>
                  </a:moveTo>
                  <a:lnTo>
                    <a:pt x="1026436" y="387370"/>
                  </a:lnTo>
                  <a:lnTo>
                    <a:pt x="1026436" y="428804"/>
                  </a:lnTo>
                  <a:lnTo>
                    <a:pt x="1018911" y="428804"/>
                  </a:lnTo>
                  <a:lnTo>
                    <a:pt x="995479" y="398609"/>
                  </a:lnTo>
                  <a:lnTo>
                    <a:pt x="995479" y="428804"/>
                  </a:lnTo>
                  <a:lnTo>
                    <a:pt x="988431" y="428804"/>
                  </a:lnTo>
                  <a:lnTo>
                    <a:pt x="988431" y="387370"/>
                  </a:lnTo>
                  <a:lnTo>
                    <a:pt x="995479" y="387370"/>
                  </a:lnTo>
                  <a:lnTo>
                    <a:pt x="1019482" y="418326"/>
                  </a:lnTo>
                  <a:close/>
                  <a:moveTo>
                    <a:pt x="1053582" y="393847"/>
                  </a:moveTo>
                  <a:lnTo>
                    <a:pt x="1053582" y="428804"/>
                  </a:lnTo>
                  <a:lnTo>
                    <a:pt x="1046629" y="428804"/>
                  </a:lnTo>
                  <a:lnTo>
                    <a:pt x="1046629" y="394133"/>
                  </a:lnTo>
                  <a:lnTo>
                    <a:pt x="1034056" y="394133"/>
                  </a:lnTo>
                  <a:lnTo>
                    <a:pt x="1034056" y="387370"/>
                  </a:lnTo>
                  <a:lnTo>
                    <a:pt x="1066155" y="387370"/>
                  </a:lnTo>
                  <a:lnTo>
                    <a:pt x="1066155" y="393847"/>
                  </a:lnTo>
                  <a:close/>
                  <a:moveTo>
                    <a:pt x="1124543" y="423089"/>
                  </a:moveTo>
                  <a:cubicBezTo>
                    <a:pt x="1115828" y="431231"/>
                    <a:pt x="1102302" y="431231"/>
                    <a:pt x="1093587" y="423089"/>
                  </a:cubicBezTo>
                  <a:cubicBezTo>
                    <a:pt x="1089443" y="419120"/>
                    <a:pt x="1087158" y="413587"/>
                    <a:pt x="1087300" y="407849"/>
                  </a:cubicBezTo>
                  <a:cubicBezTo>
                    <a:pt x="1087158" y="402081"/>
                    <a:pt x="1089434" y="396518"/>
                    <a:pt x="1093587" y="392513"/>
                  </a:cubicBezTo>
                  <a:cubicBezTo>
                    <a:pt x="1102302" y="384371"/>
                    <a:pt x="1115828" y="384371"/>
                    <a:pt x="1124543" y="392513"/>
                  </a:cubicBezTo>
                  <a:cubicBezTo>
                    <a:pt x="1128696" y="396518"/>
                    <a:pt x="1130972" y="402081"/>
                    <a:pt x="1130830" y="407849"/>
                  </a:cubicBezTo>
                  <a:cubicBezTo>
                    <a:pt x="1131058" y="413686"/>
                    <a:pt x="1128763" y="419339"/>
                    <a:pt x="1124543" y="423374"/>
                  </a:cubicBezTo>
                  <a:close/>
                  <a:moveTo>
                    <a:pt x="1119495" y="397181"/>
                  </a:moveTo>
                  <a:cubicBezTo>
                    <a:pt x="1113875" y="391420"/>
                    <a:pt x="1104645" y="391307"/>
                    <a:pt x="1098883" y="396929"/>
                  </a:cubicBezTo>
                  <a:cubicBezTo>
                    <a:pt x="1098797" y="397012"/>
                    <a:pt x="1098721" y="397096"/>
                    <a:pt x="1098635" y="397181"/>
                  </a:cubicBezTo>
                  <a:cubicBezTo>
                    <a:pt x="1095882" y="400045"/>
                    <a:pt x="1094377" y="403879"/>
                    <a:pt x="1094444" y="407849"/>
                  </a:cubicBezTo>
                  <a:cubicBezTo>
                    <a:pt x="1094387" y="411789"/>
                    <a:pt x="1095892" y="415592"/>
                    <a:pt x="1098635" y="418421"/>
                  </a:cubicBezTo>
                  <a:cubicBezTo>
                    <a:pt x="1104255" y="424182"/>
                    <a:pt x="1113485" y="424294"/>
                    <a:pt x="1119247" y="418673"/>
                  </a:cubicBezTo>
                  <a:cubicBezTo>
                    <a:pt x="1119323" y="418590"/>
                    <a:pt x="1119409" y="418506"/>
                    <a:pt x="1119495" y="418421"/>
                  </a:cubicBezTo>
                  <a:cubicBezTo>
                    <a:pt x="1122238" y="415592"/>
                    <a:pt x="1123743" y="411789"/>
                    <a:pt x="1123686" y="407849"/>
                  </a:cubicBezTo>
                  <a:cubicBezTo>
                    <a:pt x="1123676" y="403978"/>
                    <a:pt x="1122171" y="400259"/>
                    <a:pt x="1119495" y="397466"/>
                  </a:cubicBezTo>
                  <a:close/>
                  <a:moveTo>
                    <a:pt x="1146641" y="393942"/>
                  </a:moveTo>
                  <a:lnTo>
                    <a:pt x="1146641" y="405277"/>
                  </a:lnTo>
                  <a:lnTo>
                    <a:pt x="1165024" y="405277"/>
                  </a:lnTo>
                  <a:lnTo>
                    <a:pt x="1165024" y="411754"/>
                  </a:lnTo>
                  <a:lnTo>
                    <a:pt x="1146641" y="411754"/>
                  </a:lnTo>
                  <a:lnTo>
                    <a:pt x="1146641" y="428804"/>
                  </a:lnTo>
                  <a:lnTo>
                    <a:pt x="1139688" y="428804"/>
                  </a:lnTo>
                  <a:lnTo>
                    <a:pt x="1139688" y="387370"/>
                  </a:lnTo>
                  <a:lnTo>
                    <a:pt x="1167310" y="387370"/>
                  </a:lnTo>
                  <a:lnTo>
                    <a:pt x="1167310" y="393942"/>
                  </a:lnTo>
                  <a:close/>
                  <a:moveTo>
                    <a:pt x="1210554" y="422517"/>
                  </a:moveTo>
                  <a:cubicBezTo>
                    <a:pt x="1212678" y="422571"/>
                    <a:pt x="1214783" y="422182"/>
                    <a:pt x="1216745" y="421374"/>
                  </a:cubicBezTo>
                  <a:cubicBezTo>
                    <a:pt x="1218736" y="420350"/>
                    <a:pt x="1220574" y="419034"/>
                    <a:pt x="1222174" y="417469"/>
                  </a:cubicBezTo>
                  <a:lnTo>
                    <a:pt x="1226746" y="422136"/>
                  </a:lnTo>
                  <a:cubicBezTo>
                    <a:pt x="1222717" y="426765"/>
                    <a:pt x="1216879" y="429408"/>
                    <a:pt x="1210744" y="429375"/>
                  </a:cubicBezTo>
                  <a:cubicBezTo>
                    <a:pt x="1204972" y="429570"/>
                    <a:pt x="1199362" y="427403"/>
                    <a:pt x="1195219" y="423374"/>
                  </a:cubicBezTo>
                  <a:cubicBezTo>
                    <a:pt x="1191085" y="419367"/>
                    <a:pt x="1188827" y="413796"/>
                    <a:pt x="1189027" y="408039"/>
                  </a:cubicBezTo>
                  <a:cubicBezTo>
                    <a:pt x="1188884" y="402272"/>
                    <a:pt x="1191161" y="396708"/>
                    <a:pt x="1195314" y="392704"/>
                  </a:cubicBezTo>
                  <a:cubicBezTo>
                    <a:pt x="1199533" y="388537"/>
                    <a:pt x="1205296" y="386296"/>
                    <a:pt x="1211221" y="386513"/>
                  </a:cubicBezTo>
                  <a:cubicBezTo>
                    <a:pt x="1217355" y="386403"/>
                    <a:pt x="1223241" y="388978"/>
                    <a:pt x="1227318" y="393561"/>
                  </a:cubicBezTo>
                  <a:lnTo>
                    <a:pt x="1222841" y="398419"/>
                  </a:lnTo>
                  <a:cubicBezTo>
                    <a:pt x="1221212" y="396841"/>
                    <a:pt x="1219345" y="395522"/>
                    <a:pt x="1217317" y="394514"/>
                  </a:cubicBezTo>
                  <a:cubicBezTo>
                    <a:pt x="1215316" y="393716"/>
                    <a:pt x="1213183" y="393328"/>
                    <a:pt x="1211030" y="393371"/>
                  </a:cubicBezTo>
                  <a:cubicBezTo>
                    <a:pt x="1207125" y="393268"/>
                    <a:pt x="1203353" y="394744"/>
                    <a:pt x="1200553" y="397466"/>
                  </a:cubicBezTo>
                  <a:cubicBezTo>
                    <a:pt x="1197705" y="400112"/>
                    <a:pt x="1196143" y="403865"/>
                    <a:pt x="1196266" y="407753"/>
                  </a:cubicBezTo>
                  <a:cubicBezTo>
                    <a:pt x="1196152" y="411722"/>
                    <a:pt x="1197705" y="415556"/>
                    <a:pt x="1200553" y="418326"/>
                  </a:cubicBezTo>
                  <a:cubicBezTo>
                    <a:pt x="1203105" y="421147"/>
                    <a:pt x="1206744" y="422742"/>
                    <a:pt x="1210554" y="422708"/>
                  </a:cubicBezTo>
                  <a:close/>
                  <a:moveTo>
                    <a:pt x="1269895" y="423184"/>
                  </a:moveTo>
                  <a:cubicBezTo>
                    <a:pt x="1261132" y="431292"/>
                    <a:pt x="1247606" y="431292"/>
                    <a:pt x="1238843" y="423184"/>
                  </a:cubicBezTo>
                  <a:cubicBezTo>
                    <a:pt x="1234700" y="419216"/>
                    <a:pt x="1232414" y="413683"/>
                    <a:pt x="1232557" y="407944"/>
                  </a:cubicBezTo>
                  <a:cubicBezTo>
                    <a:pt x="1232414" y="402176"/>
                    <a:pt x="1234690" y="396613"/>
                    <a:pt x="1238843" y="392609"/>
                  </a:cubicBezTo>
                  <a:cubicBezTo>
                    <a:pt x="1247606" y="384501"/>
                    <a:pt x="1261132" y="384501"/>
                    <a:pt x="1269895" y="392609"/>
                  </a:cubicBezTo>
                  <a:cubicBezTo>
                    <a:pt x="1274048" y="396613"/>
                    <a:pt x="1276324" y="402176"/>
                    <a:pt x="1276181" y="407944"/>
                  </a:cubicBezTo>
                  <a:cubicBezTo>
                    <a:pt x="1276381" y="413748"/>
                    <a:pt x="1274095" y="419362"/>
                    <a:pt x="1269895" y="423374"/>
                  </a:cubicBezTo>
                  <a:close/>
                  <a:moveTo>
                    <a:pt x="1264751" y="397276"/>
                  </a:moveTo>
                  <a:cubicBezTo>
                    <a:pt x="1262075" y="394406"/>
                    <a:pt x="1258293" y="392812"/>
                    <a:pt x="1254369" y="392894"/>
                  </a:cubicBezTo>
                  <a:cubicBezTo>
                    <a:pt x="1250445" y="392800"/>
                    <a:pt x="1246663" y="394396"/>
                    <a:pt x="1243987" y="397276"/>
                  </a:cubicBezTo>
                  <a:cubicBezTo>
                    <a:pt x="1241177" y="400107"/>
                    <a:pt x="1239634" y="403955"/>
                    <a:pt x="1239700" y="407944"/>
                  </a:cubicBezTo>
                  <a:cubicBezTo>
                    <a:pt x="1239624" y="411906"/>
                    <a:pt x="1241167" y="415728"/>
                    <a:pt x="1243987" y="418517"/>
                  </a:cubicBezTo>
                  <a:cubicBezTo>
                    <a:pt x="1246663" y="421397"/>
                    <a:pt x="1250445" y="422992"/>
                    <a:pt x="1254369" y="422898"/>
                  </a:cubicBezTo>
                  <a:cubicBezTo>
                    <a:pt x="1258293" y="422980"/>
                    <a:pt x="1262075" y="421386"/>
                    <a:pt x="1264751" y="418517"/>
                  </a:cubicBezTo>
                  <a:cubicBezTo>
                    <a:pt x="1267532" y="415712"/>
                    <a:pt x="1269047" y="411892"/>
                    <a:pt x="1268942" y="407944"/>
                  </a:cubicBezTo>
                  <a:cubicBezTo>
                    <a:pt x="1268999" y="404032"/>
                    <a:pt x="1267485" y="400260"/>
                    <a:pt x="1264751" y="397466"/>
                  </a:cubicBezTo>
                  <a:close/>
                  <a:moveTo>
                    <a:pt x="1291993" y="428899"/>
                  </a:moveTo>
                  <a:lnTo>
                    <a:pt x="1284944" y="428899"/>
                  </a:lnTo>
                  <a:lnTo>
                    <a:pt x="1284944" y="387370"/>
                  </a:lnTo>
                  <a:lnTo>
                    <a:pt x="1295898" y="387370"/>
                  </a:lnTo>
                  <a:lnTo>
                    <a:pt x="1308376" y="413373"/>
                  </a:lnTo>
                  <a:lnTo>
                    <a:pt x="1320853" y="387370"/>
                  </a:lnTo>
                  <a:lnTo>
                    <a:pt x="1331712" y="387370"/>
                  </a:lnTo>
                  <a:lnTo>
                    <a:pt x="1331712" y="428804"/>
                  </a:lnTo>
                  <a:lnTo>
                    <a:pt x="1324663" y="428804"/>
                  </a:lnTo>
                  <a:lnTo>
                    <a:pt x="1324663" y="396895"/>
                  </a:lnTo>
                  <a:lnTo>
                    <a:pt x="1310281" y="425470"/>
                  </a:lnTo>
                  <a:lnTo>
                    <a:pt x="1306375" y="425470"/>
                  </a:lnTo>
                  <a:lnTo>
                    <a:pt x="1291993" y="396895"/>
                  </a:lnTo>
                  <a:close/>
                  <a:moveTo>
                    <a:pt x="1371145" y="390799"/>
                  </a:moveTo>
                  <a:cubicBezTo>
                    <a:pt x="1374174" y="393680"/>
                    <a:pt x="1375755" y="397773"/>
                    <a:pt x="1375432" y="401943"/>
                  </a:cubicBezTo>
                  <a:cubicBezTo>
                    <a:pt x="1375803" y="406111"/>
                    <a:pt x="1374174" y="410209"/>
                    <a:pt x="1371050" y="412992"/>
                  </a:cubicBezTo>
                  <a:cubicBezTo>
                    <a:pt x="1367050" y="415612"/>
                    <a:pt x="1362297" y="416850"/>
                    <a:pt x="1357525" y="416516"/>
                  </a:cubicBezTo>
                  <a:lnTo>
                    <a:pt x="1350190" y="416516"/>
                  </a:lnTo>
                  <a:lnTo>
                    <a:pt x="1350190" y="428613"/>
                  </a:lnTo>
                  <a:lnTo>
                    <a:pt x="1343142" y="428613"/>
                  </a:lnTo>
                  <a:lnTo>
                    <a:pt x="1343142" y="387370"/>
                  </a:lnTo>
                  <a:lnTo>
                    <a:pt x="1357429" y="387370"/>
                  </a:lnTo>
                  <a:cubicBezTo>
                    <a:pt x="1362316" y="387083"/>
                    <a:pt x="1367145" y="388460"/>
                    <a:pt x="1371145" y="391275"/>
                  </a:cubicBezTo>
                  <a:close/>
                  <a:moveTo>
                    <a:pt x="1366192" y="407944"/>
                  </a:moveTo>
                  <a:cubicBezTo>
                    <a:pt x="1367688" y="406092"/>
                    <a:pt x="1368431" y="403747"/>
                    <a:pt x="1368288" y="401372"/>
                  </a:cubicBezTo>
                  <a:cubicBezTo>
                    <a:pt x="1368555" y="399035"/>
                    <a:pt x="1367535" y="396739"/>
                    <a:pt x="1365621" y="395371"/>
                  </a:cubicBezTo>
                  <a:cubicBezTo>
                    <a:pt x="1363059" y="393968"/>
                    <a:pt x="1360154" y="393339"/>
                    <a:pt x="1357239" y="393561"/>
                  </a:cubicBezTo>
                  <a:lnTo>
                    <a:pt x="1350190" y="393561"/>
                  </a:lnTo>
                  <a:lnTo>
                    <a:pt x="1350190" y="410135"/>
                  </a:lnTo>
                  <a:lnTo>
                    <a:pt x="1358287" y="410135"/>
                  </a:lnTo>
                  <a:cubicBezTo>
                    <a:pt x="1361039" y="410583"/>
                    <a:pt x="1363868" y="409971"/>
                    <a:pt x="1366192" y="408420"/>
                  </a:cubicBezTo>
                  <a:close/>
                  <a:moveTo>
                    <a:pt x="1392958" y="419564"/>
                  </a:moveTo>
                  <a:cubicBezTo>
                    <a:pt x="1396949" y="423825"/>
                    <a:pt x="1403645" y="424043"/>
                    <a:pt x="1407902" y="420051"/>
                  </a:cubicBezTo>
                  <a:cubicBezTo>
                    <a:pt x="1408074" y="419894"/>
                    <a:pt x="1408236" y="419732"/>
                    <a:pt x="1408388" y="419564"/>
                  </a:cubicBezTo>
                  <a:cubicBezTo>
                    <a:pt x="1410407" y="417034"/>
                    <a:pt x="1411427" y="413846"/>
                    <a:pt x="1411246" y="410611"/>
                  </a:cubicBezTo>
                  <a:lnTo>
                    <a:pt x="1411246" y="387370"/>
                  </a:lnTo>
                  <a:lnTo>
                    <a:pt x="1418199" y="387370"/>
                  </a:lnTo>
                  <a:lnTo>
                    <a:pt x="1418199" y="410611"/>
                  </a:lnTo>
                  <a:cubicBezTo>
                    <a:pt x="1418551" y="415704"/>
                    <a:pt x="1416751" y="420711"/>
                    <a:pt x="1413246" y="424422"/>
                  </a:cubicBezTo>
                  <a:cubicBezTo>
                    <a:pt x="1406055" y="430740"/>
                    <a:pt x="1395291" y="430740"/>
                    <a:pt x="1388100" y="424422"/>
                  </a:cubicBezTo>
                  <a:cubicBezTo>
                    <a:pt x="1384595" y="420711"/>
                    <a:pt x="1382794" y="415704"/>
                    <a:pt x="1383147" y="410611"/>
                  </a:cubicBezTo>
                  <a:lnTo>
                    <a:pt x="1383147" y="387370"/>
                  </a:lnTo>
                  <a:lnTo>
                    <a:pt x="1390100" y="387370"/>
                  </a:lnTo>
                  <a:lnTo>
                    <a:pt x="1390100" y="410325"/>
                  </a:lnTo>
                  <a:cubicBezTo>
                    <a:pt x="1389843" y="413656"/>
                    <a:pt x="1390862" y="416959"/>
                    <a:pt x="1392958" y="419564"/>
                  </a:cubicBezTo>
                  <a:close/>
                  <a:moveTo>
                    <a:pt x="1444774" y="394133"/>
                  </a:moveTo>
                  <a:lnTo>
                    <a:pt x="1444774" y="429089"/>
                  </a:lnTo>
                  <a:lnTo>
                    <a:pt x="1437820" y="429089"/>
                  </a:lnTo>
                  <a:lnTo>
                    <a:pt x="1437820" y="394133"/>
                  </a:lnTo>
                  <a:lnTo>
                    <a:pt x="1425247" y="394133"/>
                  </a:lnTo>
                  <a:lnTo>
                    <a:pt x="1425247" y="387370"/>
                  </a:lnTo>
                  <a:lnTo>
                    <a:pt x="1457347" y="387370"/>
                  </a:lnTo>
                  <a:lnTo>
                    <a:pt x="1457347" y="393847"/>
                  </a:lnTo>
                  <a:close/>
                  <a:moveTo>
                    <a:pt x="1494018" y="387656"/>
                  </a:moveTo>
                  <a:lnTo>
                    <a:pt x="1494018" y="394228"/>
                  </a:lnTo>
                  <a:lnTo>
                    <a:pt x="1471920" y="394228"/>
                  </a:lnTo>
                  <a:lnTo>
                    <a:pt x="1471920" y="405277"/>
                  </a:lnTo>
                  <a:lnTo>
                    <a:pt x="1491732" y="405277"/>
                  </a:lnTo>
                  <a:lnTo>
                    <a:pt x="1491732" y="411468"/>
                  </a:lnTo>
                  <a:lnTo>
                    <a:pt x="1471920" y="411468"/>
                  </a:lnTo>
                  <a:lnTo>
                    <a:pt x="1471920" y="422517"/>
                  </a:lnTo>
                  <a:lnTo>
                    <a:pt x="1494685" y="422517"/>
                  </a:lnTo>
                  <a:lnTo>
                    <a:pt x="1494685" y="429089"/>
                  </a:lnTo>
                  <a:lnTo>
                    <a:pt x="1464871" y="429089"/>
                  </a:lnTo>
                  <a:lnTo>
                    <a:pt x="1464871" y="387370"/>
                  </a:lnTo>
                  <a:close/>
                  <a:moveTo>
                    <a:pt x="1536690" y="401181"/>
                  </a:moveTo>
                  <a:cubicBezTo>
                    <a:pt x="1537300" y="407093"/>
                    <a:pt x="1533489" y="412562"/>
                    <a:pt x="1527736" y="414040"/>
                  </a:cubicBezTo>
                  <a:lnTo>
                    <a:pt x="1538595" y="429089"/>
                  </a:lnTo>
                  <a:lnTo>
                    <a:pt x="1529641" y="429089"/>
                  </a:lnTo>
                  <a:lnTo>
                    <a:pt x="1520116" y="415183"/>
                  </a:lnTo>
                  <a:lnTo>
                    <a:pt x="1510591" y="415183"/>
                  </a:lnTo>
                  <a:lnTo>
                    <a:pt x="1510591" y="429089"/>
                  </a:lnTo>
                  <a:lnTo>
                    <a:pt x="1503638" y="429089"/>
                  </a:lnTo>
                  <a:lnTo>
                    <a:pt x="1503638" y="387370"/>
                  </a:lnTo>
                  <a:lnTo>
                    <a:pt x="1519069" y="387370"/>
                  </a:lnTo>
                  <a:cubicBezTo>
                    <a:pt x="1523803" y="386999"/>
                    <a:pt x="1528536" y="388132"/>
                    <a:pt x="1532594" y="390608"/>
                  </a:cubicBezTo>
                  <a:cubicBezTo>
                    <a:pt x="1535633" y="393235"/>
                    <a:pt x="1537166" y="397196"/>
                    <a:pt x="1536690" y="401181"/>
                  </a:cubicBezTo>
                  <a:close/>
                  <a:moveTo>
                    <a:pt x="1527165" y="406991"/>
                  </a:moveTo>
                  <a:cubicBezTo>
                    <a:pt x="1528746" y="405453"/>
                    <a:pt x="1529546" y="403283"/>
                    <a:pt x="1529356" y="401086"/>
                  </a:cubicBezTo>
                  <a:cubicBezTo>
                    <a:pt x="1529594" y="398993"/>
                    <a:pt x="1528775" y="396920"/>
                    <a:pt x="1527165" y="395561"/>
                  </a:cubicBezTo>
                  <a:cubicBezTo>
                    <a:pt x="1524755" y="394329"/>
                    <a:pt x="1522050" y="393800"/>
                    <a:pt x="1519354" y="394037"/>
                  </a:cubicBezTo>
                  <a:lnTo>
                    <a:pt x="1510401" y="394037"/>
                  </a:lnTo>
                  <a:lnTo>
                    <a:pt x="1510401" y="408801"/>
                  </a:lnTo>
                  <a:lnTo>
                    <a:pt x="1519164" y="408801"/>
                  </a:lnTo>
                  <a:cubicBezTo>
                    <a:pt x="1522021" y="409146"/>
                    <a:pt x="1524907" y="408508"/>
                    <a:pt x="1527355" y="406991"/>
                  </a:cubicBezTo>
                  <a:close/>
                  <a:moveTo>
                    <a:pt x="1574790" y="393180"/>
                  </a:moveTo>
                  <a:cubicBezTo>
                    <a:pt x="1573056" y="393086"/>
                    <a:pt x="1571323" y="393517"/>
                    <a:pt x="1569837" y="394418"/>
                  </a:cubicBezTo>
                  <a:cubicBezTo>
                    <a:pt x="1568532" y="395192"/>
                    <a:pt x="1567770" y="396621"/>
                    <a:pt x="1567837" y="398133"/>
                  </a:cubicBezTo>
                  <a:cubicBezTo>
                    <a:pt x="1567780" y="399695"/>
                    <a:pt x="1568532" y="401175"/>
                    <a:pt x="1569837" y="402038"/>
                  </a:cubicBezTo>
                  <a:cubicBezTo>
                    <a:pt x="1572447" y="403379"/>
                    <a:pt x="1575237" y="404341"/>
                    <a:pt x="1578124" y="404896"/>
                  </a:cubicBezTo>
                  <a:cubicBezTo>
                    <a:pt x="1581581" y="405602"/>
                    <a:pt x="1584829" y="407066"/>
                    <a:pt x="1587649" y="409182"/>
                  </a:cubicBezTo>
                  <a:cubicBezTo>
                    <a:pt x="1589877" y="411304"/>
                    <a:pt x="1591068" y="414300"/>
                    <a:pt x="1590887" y="417374"/>
                  </a:cubicBezTo>
                  <a:cubicBezTo>
                    <a:pt x="1590944" y="420796"/>
                    <a:pt x="1589430" y="424056"/>
                    <a:pt x="1586791" y="426232"/>
                  </a:cubicBezTo>
                  <a:cubicBezTo>
                    <a:pt x="1583696" y="428559"/>
                    <a:pt x="1579895" y="429737"/>
                    <a:pt x="1576028" y="429566"/>
                  </a:cubicBezTo>
                  <a:cubicBezTo>
                    <a:pt x="1569646" y="429612"/>
                    <a:pt x="1563484" y="427229"/>
                    <a:pt x="1558788" y="422898"/>
                  </a:cubicBezTo>
                  <a:lnTo>
                    <a:pt x="1563169" y="417564"/>
                  </a:lnTo>
                  <a:cubicBezTo>
                    <a:pt x="1566675" y="420975"/>
                    <a:pt x="1571332" y="422946"/>
                    <a:pt x="1576219" y="423089"/>
                  </a:cubicBezTo>
                  <a:cubicBezTo>
                    <a:pt x="1578124" y="423225"/>
                    <a:pt x="1580010" y="422685"/>
                    <a:pt x="1581553" y="421565"/>
                  </a:cubicBezTo>
                  <a:cubicBezTo>
                    <a:pt x="1582838" y="420732"/>
                    <a:pt x="1583600" y="419287"/>
                    <a:pt x="1583553" y="417755"/>
                  </a:cubicBezTo>
                  <a:cubicBezTo>
                    <a:pt x="1583648" y="416284"/>
                    <a:pt x="1582953" y="414874"/>
                    <a:pt x="1581743" y="414040"/>
                  </a:cubicBezTo>
                  <a:cubicBezTo>
                    <a:pt x="1579752" y="412825"/>
                    <a:pt x="1577562" y="411985"/>
                    <a:pt x="1575266" y="411563"/>
                  </a:cubicBezTo>
                  <a:cubicBezTo>
                    <a:pt x="1572923" y="411107"/>
                    <a:pt x="1570627" y="410437"/>
                    <a:pt x="1568408" y="409563"/>
                  </a:cubicBezTo>
                  <a:cubicBezTo>
                    <a:pt x="1566865" y="409001"/>
                    <a:pt x="1565417" y="408197"/>
                    <a:pt x="1564122" y="407182"/>
                  </a:cubicBezTo>
                  <a:cubicBezTo>
                    <a:pt x="1561607" y="405074"/>
                    <a:pt x="1560255" y="401883"/>
                    <a:pt x="1560502" y="398609"/>
                  </a:cubicBezTo>
                  <a:cubicBezTo>
                    <a:pt x="1560198" y="395142"/>
                    <a:pt x="1561798" y="391782"/>
                    <a:pt x="1564693" y="389846"/>
                  </a:cubicBezTo>
                  <a:cubicBezTo>
                    <a:pt x="1567675" y="387684"/>
                    <a:pt x="1571294" y="386578"/>
                    <a:pt x="1574980" y="386703"/>
                  </a:cubicBezTo>
                  <a:cubicBezTo>
                    <a:pt x="1577676" y="386680"/>
                    <a:pt x="1580352" y="387132"/>
                    <a:pt x="1582886" y="388037"/>
                  </a:cubicBezTo>
                  <a:cubicBezTo>
                    <a:pt x="1585334" y="388836"/>
                    <a:pt x="1587630" y="390062"/>
                    <a:pt x="1589649" y="391656"/>
                  </a:cubicBezTo>
                  <a:lnTo>
                    <a:pt x="1585934" y="396895"/>
                  </a:lnTo>
                  <a:cubicBezTo>
                    <a:pt x="1584439" y="395686"/>
                    <a:pt x="1582724" y="394780"/>
                    <a:pt x="1580886" y="394228"/>
                  </a:cubicBezTo>
                  <a:cubicBezTo>
                    <a:pt x="1579143" y="393595"/>
                    <a:pt x="1577314" y="393241"/>
                    <a:pt x="1575457" y="393180"/>
                  </a:cubicBezTo>
                  <a:close/>
                  <a:moveTo>
                    <a:pt x="1618510" y="422708"/>
                  </a:moveTo>
                  <a:cubicBezTo>
                    <a:pt x="1620634" y="422762"/>
                    <a:pt x="1622739" y="422372"/>
                    <a:pt x="1624701" y="421565"/>
                  </a:cubicBezTo>
                  <a:cubicBezTo>
                    <a:pt x="1626692" y="420541"/>
                    <a:pt x="1628520" y="419224"/>
                    <a:pt x="1630130" y="417659"/>
                  </a:cubicBezTo>
                  <a:lnTo>
                    <a:pt x="1634702" y="422327"/>
                  </a:lnTo>
                  <a:cubicBezTo>
                    <a:pt x="1630673" y="426956"/>
                    <a:pt x="1624834" y="429599"/>
                    <a:pt x="1618700" y="429566"/>
                  </a:cubicBezTo>
                  <a:cubicBezTo>
                    <a:pt x="1612928" y="429761"/>
                    <a:pt x="1607318" y="427594"/>
                    <a:pt x="1603174" y="423565"/>
                  </a:cubicBezTo>
                  <a:cubicBezTo>
                    <a:pt x="1599041" y="419558"/>
                    <a:pt x="1596783" y="413987"/>
                    <a:pt x="1596983" y="408230"/>
                  </a:cubicBezTo>
                  <a:cubicBezTo>
                    <a:pt x="1596840" y="402462"/>
                    <a:pt x="1599117" y="396899"/>
                    <a:pt x="1603270" y="392894"/>
                  </a:cubicBezTo>
                  <a:cubicBezTo>
                    <a:pt x="1607489" y="388727"/>
                    <a:pt x="1613252" y="386487"/>
                    <a:pt x="1619176" y="386703"/>
                  </a:cubicBezTo>
                  <a:cubicBezTo>
                    <a:pt x="1625310" y="386594"/>
                    <a:pt x="1631197" y="389168"/>
                    <a:pt x="1635274" y="393752"/>
                  </a:cubicBezTo>
                  <a:lnTo>
                    <a:pt x="1630797" y="398609"/>
                  </a:lnTo>
                  <a:cubicBezTo>
                    <a:pt x="1629149" y="397005"/>
                    <a:pt x="1627254" y="395686"/>
                    <a:pt x="1625177" y="394704"/>
                  </a:cubicBezTo>
                  <a:cubicBezTo>
                    <a:pt x="1623215" y="393896"/>
                    <a:pt x="1621110" y="393507"/>
                    <a:pt x="1618986" y="393561"/>
                  </a:cubicBezTo>
                  <a:cubicBezTo>
                    <a:pt x="1615081" y="393458"/>
                    <a:pt x="1611309" y="394935"/>
                    <a:pt x="1608508" y="397657"/>
                  </a:cubicBezTo>
                  <a:cubicBezTo>
                    <a:pt x="1605660" y="400303"/>
                    <a:pt x="1604098" y="404056"/>
                    <a:pt x="1604222" y="407944"/>
                  </a:cubicBezTo>
                  <a:cubicBezTo>
                    <a:pt x="1604117" y="411892"/>
                    <a:pt x="1605632" y="415712"/>
                    <a:pt x="1608413" y="418517"/>
                  </a:cubicBezTo>
                  <a:cubicBezTo>
                    <a:pt x="1611213" y="421429"/>
                    <a:pt x="1615147" y="422963"/>
                    <a:pt x="1619176" y="422708"/>
                  </a:cubicBezTo>
                  <a:close/>
                  <a:moveTo>
                    <a:pt x="1643846" y="387370"/>
                  </a:moveTo>
                  <a:lnTo>
                    <a:pt x="1650799" y="387370"/>
                  </a:lnTo>
                  <a:lnTo>
                    <a:pt x="1650799" y="428804"/>
                  </a:lnTo>
                  <a:lnTo>
                    <a:pt x="1643846" y="428804"/>
                  </a:lnTo>
                  <a:close/>
                  <a:moveTo>
                    <a:pt x="1691471" y="387370"/>
                  </a:moveTo>
                  <a:lnTo>
                    <a:pt x="1691471" y="393942"/>
                  </a:lnTo>
                  <a:lnTo>
                    <a:pt x="1669183" y="393942"/>
                  </a:lnTo>
                  <a:lnTo>
                    <a:pt x="1669183" y="404991"/>
                  </a:lnTo>
                  <a:lnTo>
                    <a:pt x="1689090" y="404991"/>
                  </a:lnTo>
                  <a:lnTo>
                    <a:pt x="1689090" y="411182"/>
                  </a:lnTo>
                  <a:lnTo>
                    <a:pt x="1669183" y="411182"/>
                  </a:lnTo>
                  <a:lnTo>
                    <a:pt x="1669183" y="422231"/>
                  </a:lnTo>
                  <a:lnTo>
                    <a:pt x="1692043" y="422231"/>
                  </a:lnTo>
                  <a:lnTo>
                    <a:pt x="1692043" y="428804"/>
                  </a:lnTo>
                  <a:lnTo>
                    <a:pt x="1662229" y="428804"/>
                  </a:lnTo>
                  <a:lnTo>
                    <a:pt x="1662229" y="387370"/>
                  </a:lnTo>
                  <a:close/>
                  <a:moveTo>
                    <a:pt x="1732143" y="387370"/>
                  </a:moveTo>
                  <a:lnTo>
                    <a:pt x="1739191" y="387370"/>
                  </a:lnTo>
                  <a:lnTo>
                    <a:pt x="1739191" y="428804"/>
                  </a:lnTo>
                  <a:lnTo>
                    <a:pt x="1731571" y="428804"/>
                  </a:lnTo>
                  <a:lnTo>
                    <a:pt x="1708140" y="398609"/>
                  </a:lnTo>
                  <a:lnTo>
                    <a:pt x="1708140" y="428804"/>
                  </a:lnTo>
                  <a:lnTo>
                    <a:pt x="1701187" y="428804"/>
                  </a:lnTo>
                  <a:lnTo>
                    <a:pt x="1701187" y="387370"/>
                  </a:lnTo>
                  <a:lnTo>
                    <a:pt x="1708140" y="387370"/>
                  </a:lnTo>
                  <a:lnTo>
                    <a:pt x="1732143" y="418326"/>
                  </a:lnTo>
                  <a:close/>
                  <a:moveTo>
                    <a:pt x="1769576" y="422422"/>
                  </a:moveTo>
                  <a:cubicBezTo>
                    <a:pt x="1771700" y="422476"/>
                    <a:pt x="1773805" y="422087"/>
                    <a:pt x="1775767" y="421279"/>
                  </a:cubicBezTo>
                  <a:cubicBezTo>
                    <a:pt x="1777758" y="420255"/>
                    <a:pt x="1779587" y="418939"/>
                    <a:pt x="1781197" y="417374"/>
                  </a:cubicBezTo>
                  <a:lnTo>
                    <a:pt x="1785673" y="422041"/>
                  </a:lnTo>
                  <a:cubicBezTo>
                    <a:pt x="1781682" y="426656"/>
                    <a:pt x="1775872" y="429299"/>
                    <a:pt x="1769767" y="429280"/>
                  </a:cubicBezTo>
                  <a:cubicBezTo>
                    <a:pt x="1763966" y="429457"/>
                    <a:pt x="1758337" y="427295"/>
                    <a:pt x="1754146" y="423279"/>
                  </a:cubicBezTo>
                  <a:cubicBezTo>
                    <a:pt x="1750050" y="419245"/>
                    <a:pt x="1747802" y="413692"/>
                    <a:pt x="1747954" y="407944"/>
                  </a:cubicBezTo>
                  <a:cubicBezTo>
                    <a:pt x="1747812" y="402158"/>
                    <a:pt x="1750126" y="396582"/>
                    <a:pt x="1754336" y="392609"/>
                  </a:cubicBezTo>
                  <a:cubicBezTo>
                    <a:pt x="1763414" y="384025"/>
                    <a:pt x="1777729" y="384409"/>
                    <a:pt x="1786340" y="393466"/>
                  </a:cubicBezTo>
                  <a:lnTo>
                    <a:pt x="1781863" y="398324"/>
                  </a:lnTo>
                  <a:cubicBezTo>
                    <a:pt x="1780216" y="396720"/>
                    <a:pt x="1778320" y="395400"/>
                    <a:pt x="1776244" y="394418"/>
                  </a:cubicBezTo>
                  <a:cubicBezTo>
                    <a:pt x="1774281" y="393611"/>
                    <a:pt x="1772176" y="393221"/>
                    <a:pt x="1770052" y="393275"/>
                  </a:cubicBezTo>
                  <a:cubicBezTo>
                    <a:pt x="1766119" y="393157"/>
                    <a:pt x="1762308" y="394635"/>
                    <a:pt x="1759480" y="397371"/>
                  </a:cubicBezTo>
                  <a:cubicBezTo>
                    <a:pt x="1756698" y="400055"/>
                    <a:pt x="1755174" y="403792"/>
                    <a:pt x="1755289" y="407658"/>
                  </a:cubicBezTo>
                  <a:cubicBezTo>
                    <a:pt x="1755184" y="411606"/>
                    <a:pt x="1756698" y="415426"/>
                    <a:pt x="1759480" y="418231"/>
                  </a:cubicBezTo>
                  <a:cubicBezTo>
                    <a:pt x="1762051" y="421047"/>
                    <a:pt x="1765671" y="422670"/>
                    <a:pt x="1769481" y="422708"/>
                  </a:cubicBezTo>
                  <a:close/>
                  <a:moveTo>
                    <a:pt x="1823202" y="387370"/>
                  </a:moveTo>
                  <a:lnTo>
                    <a:pt x="1823202" y="393942"/>
                  </a:lnTo>
                  <a:lnTo>
                    <a:pt x="1801104" y="393942"/>
                  </a:lnTo>
                  <a:lnTo>
                    <a:pt x="1801104" y="404991"/>
                  </a:lnTo>
                  <a:lnTo>
                    <a:pt x="1820916" y="404991"/>
                  </a:lnTo>
                  <a:lnTo>
                    <a:pt x="1820916" y="411182"/>
                  </a:lnTo>
                  <a:lnTo>
                    <a:pt x="1801104" y="411182"/>
                  </a:lnTo>
                  <a:lnTo>
                    <a:pt x="1801104" y="422231"/>
                  </a:lnTo>
                  <a:lnTo>
                    <a:pt x="1823869" y="422231"/>
                  </a:lnTo>
                  <a:lnTo>
                    <a:pt x="1823869" y="428804"/>
                  </a:lnTo>
                  <a:lnTo>
                    <a:pt x="1794151" y="428804"/>
                  </a:lnTo>
                  <a:lnTo>
                    <a:pt x="1794151" y="387370"/>
                  </a:lnTo>
                  <a:close/>
                  <a:moveTo>
                    <a:pt x="173758" y="347555"/>
                  </a:moveTo>
                  <a:cubicBezTo>
                    <a:pt x="184616" y="382226"/>
                    <a:pt x="213763" y="388418"/>
                    <a:pt x="244814" y="388799"/>
                  </a:cubicBezTo>
                  <a:cubicBezTo>
                    <a:pt x="292402" y="389730"/>
                    <a:pt x="339296" y="377290"/>
                    <a:pt x="380164" y="352889"/>
                  </a:cubicBezTo>
                  <a:cubicBezTo>
                    <a:pt x="411799" y="334950"/>
                    <a:pt x="436413" y="306810"/>
                    <a:pt x="449983" y="273070"/>
                  </a:cubicBezTo>
                  <a:cubicBezTo>
                    <a:pt x="483415" y="189059"/>
                    <a:pt x="459508" y="106001"/>
                    <a:pt x="385879" y="50852"/>
                  </a:cubicBezTo>
                  <a:cubicBezTo>
                    <a:pt x="338641" y="14642"/>
                    <a:pt x="278970" y="-1354"/>
                    <a:pt x="219954" y="6370"/>
                  </a:cubicBezTo>
                  <a:cubicBezTo>
                    <a:pt x="162829" y="13077"/>
                    <a:pt x="109471" y="38301"/>
                    <a:pt x="68030" y="78188"/>
                  </a:cubicBezTo>
                  <a:cubicBezTo>
                    <a:pt x="58383" y="87698"/>
                    <a:pt x="49852" y="98276"/>
                    <a:pt x="42598" y="109716"/>
                  </a:cubicBezTo>
                  <a:cubicBezTo>
                    <a:pt x="-8360" y="185916"/>
                    <a:pt x="-13599" y="262116"/>
                    <a:pt x="26882" y="336030"/>
                  </a:cubicBezTo>
                  <a:cubicBezTo>
                    <a:pt x="54989" y="386722"/>
                    <a:pt x="100343" y="425655"/>
                    <a:pt x="154708" y="445758"/>
                  </a:cubicBezTo>
                  <a:cubicBezTo>
                    <a:pt x="183159" y="456932"/>
                    <a:pt x="213486" y="462558"/>
                    <a:pt x="244052" y="462332"/>
                  </a:cubicBezTo>
                  <a:cubicBezTo>
                    <a:pt x="257401" y="462283"/>
                    <a:pt x="270733" y="461360"/>
                    <a:pt x="283962" y="459569"/>
                  </a:cubicBezTo>
                  <a:cubicBezTo>
                    <a:pt x="332615" y="453511"/>
                    <a:pt x="379220" y="436335"/>
                    <a:pt x="420169" y="409373"/>
                  </a:cubicBezTo>
                  <a:cubicBezTo>
                    <a:pt x="423543" y="408132"/>
                    <a:pt x="426054" y="405261"/>
                    <a:pt x="426837" y="401753"/>
                  </a:cubicBezTo>
                  <a:cubicBezTo>
                    <a:pt x="427408" y="398501"/>
                    <a:pt x="426255" y="395185"/>
                    <a:pt x="423789" y="392990"/>
                  </a:cubicBezTo>
                  <a:lnTo>
                    <a:pt x="423789" y="392228"/>
                  </a:lnTo>
                  <a:cubicBezTo>
                    <a:pt x="422062" y="389112"/>
                    <a:pt x="419078" y="386891"/>
                    <a:pt x="415597" y="386132"/>
                  </a:cubicBezTo>
                  <a:cubicBezTo>
                    <a:pt x="412171" y="385611"/>
                    <a:pt x="408688" y="386620"/>
                    <a:pt x="406072" y="388894"/>
                  </a:cubicBezTo>
                  <a:cubicBezTo>
                    <a:pt x="402276" y="391780"/>
                    <a:pt x="398299" y="394420"/>
                    <a:pt x="394166" y="396800"/>
                  </a:cubicBezTo>
                  <a:cubicBezTo>
                    <a:pt x="351235" y="420825"/>
                    <a:pt x="303049" y="433909"/>
                    <a:pt x="253863" y="434900"/>
                  </a:cubicBezTo>
                  <a:cubicBezTo>
                    <a:pt x="200999" y="434900"/>
                    <a:pt x="178330" y="429185"/>
                    <a:pt x="138325" y="406325"/>
                  </a:cubicBezTo>
                  <a:cubicBezTo>
                    <a:pt x="65554" y="364796"/>
                    <a:pt x="25930" y="288596"/>
                    <a:pt x="39265" y="207157"/>
                  </a:cubicBezTo>
                  <a:cubicBezTo>
                    <a:pt x="50314" y="139910"/>
                    <a:pt x="90700" y="88952"/>
                    <a:pt x="153565" y="55995"/>
                  </a:cubicBezTo>
                  <a:cubicBezTo>
                    <a:pt x="190169" y="36476"/>
                    <a:pt x="232033" y="29104"/>
                    <a:pt x="273103" y="34945"/>
                  </a:cubicBezTo>
                  <a:cubicBezTo>
                    <a:pt x="308332" y="40145"/>
                    <a:pt x="341663" y="54205"/>
                    <a:pt x="369973" y="75807"/>
                  </a:cubicBezTo>
                  <a:cubicBezTo>
                    <a:pt x="423694" y="115431"/>
                    <a:pt x="444839" y="165342"/>
                    <a:pt x="434552" y="228207"/>
                  </a:cubicBezTo>
                  <a:cubicBezTo>
                    <a:pt x="420836" y="312218"/>
                    <a:pt x="353304" y="345174"/>
                    <a:pt x="298059" y="357461"/>
                  </a:cubicBezTo>
                  <a:cubicBezTo>
                    <a:pt x="298059" y="355556"/>
                    <a:pt x="298059" y="342031"/>
                    <a:pt x="298059" y="340793"/>
                  </a:cubicBezTo>
                  <a:cubicBezTo>
                    <a:pt x="298059" y="339554"/>
                    <a:pt x="298059" y="333554"/>
                    <a:pt x="298059" y="332506"/>
                  </a:cubicBezTo>
                  <a:cubicBezTo>
                    <a:pt x="298059" y="321457"/>
                    <a:pt x="298059" y="319171"/>
                    <a:pt x="298059" y="313456"/>
                  </a:cubicBezTo>
                  <a:lnTo>
                    <a:pt x="298059" y="270498"/>
                  </a:lnTo>
                  <a:cubicBezTo>
                    <a:pt x="298059" y="261449"/>
                    <a:pt x="298059" y="252877"/>
                    <a:pt x="298059" y="244114"/>
                  </a:cubicBezTo>
                  <a:cubicBezTo>
                    <a:pt x="298059" y="231255"/>
                    <a:pt x="298059" y="214872"/>
                    <a:pt x="298059" y="201061"/>
                  </a:cubicBezTo>
                  <a:cubicBezTo>
                    <a:pt x="298059" y="177725"/>
                    <a:pt x="294916" y="177629"/>
                    <a:pt x="277675" y="177534"/>
                  </a:cubicBezTo>
                  <a:lnTo>
                    <a:pt x="274437" y="177534"/>
                  </a:lnTo>
                  <a:cubicBezTo>
                    <a:pt x="265579" y="177534"/>
                    <a:pt x="236337" y="176867"/>
                    <a:pt x="198237" y="177534"/>
                  </a:cubicBezTo>
                  <a:cubicBezTo>
                    <a:pt x="175663" y="178010"/>
                    <a:pt x="168233" y="178868"/>
                    <a:pt x="168233" y="197918"/>
                  </a:cubicBezTo>
                  <a:lnTo>
                    <a:pt x="168233" y="213634"/>
                  </a:lnTo>
                  <a:cubicBezTo>
                    <a:pt x="168233" y="254782"/>
                    <a:pt x="168233" y="254782"/>
                    <a:pt x="168233" y="275927"/>
                  </a:cubicBezTo>
                  <a:cubicBezTo>
                    <a:pt x="168233" y="281071"/>
                    <a:pt x="168233" y="289358"/>
                    <a:pt x="168233" y="293358"/>
                  </a:cubicBezTo>
                  <a:cubicBezTo>
                    <a:pt x="167566" y="317361"/>
                    <a:pt x="165471" y="321838"/>
                    <a:pt x="173758" y="347555"/>
                  </a:cubicBezTo>
                  <a:close/>
                  <a:moveTo>
                    <a:pt x="2014750" y="425470"/>
                  </a:moveTo>
                  <a:lnTo>
                    <a:pt x="2014750" y="404324"/>
                  </a:lnTo>
                  <a:cubicBezTo>
                    <a:pt x="2014750" y="402536"/>
                    <a:pt x="2013302" y="401086"/>
                    <a:pt x="2011511" y="401086"/>
                  </a:cubicBezTo>
                  <a:lnTo>
                    <a:pt x="1878733" y="401086"/>
                  </a:lnTo>
                  <a:cubicBezTo>
                    <a:pt x="1876942" y="401086"/>
                    <a:pt x="1875494" y="402536"/>
                    <a:pt x="1875494" y="404324"/>
                  </a:cubicBezTo>
                  <a:lnTo>
                    <a:pt x="1875494" y="425470"/>
                  </a:lnTo>
                  <a:cubicBezTo>
                    <a:pt x="1875494" y="427275"/>
                    <a:pt x="1876932" y="428752"/>
                    <a:pt x="1878733" y="428804"/>
                  </a:cubicBezTo>
                  <a:lnTo>
                    <a:pt x="2012083" y="428804"/>
                  </a:lnTo>
                  <a:cubicBezTo>
                    <a:pt x="2013664" y="428482"/>
                    <a:pt x="2014778" y="427080"/>
                    <a:pt x="2014750" y="425470"/>
                  </a:cubicBezTo>
                  <a:close/>
                </a:path>
              </a:pathLst>
            </a:custGeom>
            <a:solidFill>
              <a:srgbClr val="242943"/>
            </a:solidFill>
            <a:ln w="952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u-HU"/>
            </a:p>
          </p:txBody>
        </p:sp>
      </p:grpSp>
    </p:spTree>
    <p:extLst>
      <p:ext uri="{BB962C8B-B14F-4D97-AF65-F5344CB8AC3E}">
        <p14:creationId xmlns:p14="http://schemas.microsoft.com/office/powerpoint/2010/main" val="2892983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SWOT</a:t>
            </a:r>
            <a:endParaRPr lang="hu-HU" dirty="0"/>
          </a:p>
        </p:txBody>
      </p:sp>
      <p:pic>
        <p:nvPicPr>
          <p:cNvPr id="6" name="Tartalom helye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237" y="923318"/>
            <a:ext cx="6528653" cy="5209952"/>
          </a:xfrm>
        </p:spPr>
      </p:pic>
    </p:spTree>
    <p:extLst>
      <p:ext uri="{BB962C8B-B14F-4D97-AF65-F5344CB8AC3E}">
        <p14:creationId xmlns:p14="http://schemas.microsoft.com/office/powerpoint/2010/main" val="349170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8000" dirty="0" smtClean="0"/>
              <a:t>Köszönjük a figyelmet!</a:t>
            </a:r>
            <a:endParaRPr lang="hu-HU" sz="8000" dirty="0"/>
          </a:p>
        </p:txBody>
      </p:sp>
    </p:spTree>
    <p:extLst>
      <p:ext uri="{BB962C8B-B14F-4D97-AF65-F5344CB8AC3E}">
        <p14:creationId xmlns:p14="http://schemas.microsoft.com/office/powerpoint/2010/main" val="238856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200506"/>
            <a:ext cx="9905998" cy="1478570"/>
          </a:xfrm>
        </p:spPr>
        <p:txBody>
          <a:bodyPr/>
          <a:lstStyle/>
          <a:p>
            <a:r>
              <a:rPr lang="hu-HU" dirty="0" smtClean="0"/>
              <a:t>csapatelosztás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4739" y="1355053"/>
            <a:ext cx="6122522" cy="4531073"/>
          </a:xfrm>
        </p:spPr>
      </p:pic>
    </p:spTree>
    <p:extLst>
      <p:ext uri="{BB962C8B-B14F-4D97-AF65-F5344CB8AC3E}">
        <p14:creationId xmlns:p14="http://schemas.microsoft.com/office/powerpoint/2010/main" val="68439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Munkarend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41412" y="2097089"/>
            <a:ext cx="9905999" cy="4094706"/>
          </a:xfrm>
        </p:spPr>
        <p:txBody>
          <a:bodyPr/>
          <a:lstStyle/>
          <a:p>
            <a:r>
              <a:rPr lang="hu-HU" dirty="0" smtClean="0"/>
              <a:t>A csapat heti rendszerességgel összeült és brainstorming formájában készítettük a munkát, ezen alkalmak végén egyeztettük az elért eredményeket és lefektettük a következő alkalom elvárásait:</a:t>
            </a:r>
          </a:p>
          <a:p>
            <a:pPr lvl="1"/>
            <a:r>
              <a:rPr lang="hu-HU" sz="1600" dirty="0" smtClean="0"/>
              <a:t>meglévő rendszerek felmérése</a:t>
            </a:r>
          </a:p>
          <a:p>
            <a:pPr lvl="1"/>
            <a:r>
              <a:rPr lang="hu-HU" sz="1600" dirty="0" smtClean="0"/>
              <a:t>eszközök beszerzése</a:t>
            </a:r>
          </a:p>
          <a:p>
            <a:pPr lvl="1"/>
            <a:r>
              <a:rPr lang="hu-HU" sz="1600" dirty="0" smtClean="0"/>
              <a:t>eszközök tesztelése</a:t>
            </a:r>
          </a:p>
          <a:p>
            <a:pPr lvl="1"/>
            <a:r>
              <a:rPr lang="hu-HU" sz="1600" dirty="0" smtClean="0"/>
              <a:t>szerelés</a:t>
            </a:r>
          </a:p>
          <a:p>
            <a:pPr lvl="1"/>
            <a:r>
              <a:rPr lang="hu-HU" sz="1600" dirty="0" smtClean="0"/>
              <a:t>kódolás</a:t>
            </a:r>
          </a:p>
          <a:p>
            <a:pPr lvl="1"/>
            <a:r>
              <a:rPr lang="hu-HU" sz="1600" dirty="0" smtClean="0"/>
              <a:t>web kialakítása</a:t>
            </a:r>
          </a:p>
          <a:p>
            <a:pPr lvl="1"/>
            <a:r>
              <a:rPr lang="hu-HU" sz="1600" dirty="0" smtClean="0"/>
              <a:t>dokumentáció, prezentáció elkészítése</a:t>
            </a:r>
          </a:p>
        </p:txBody>
      </p:sp>
    </p:spTree>
    <p:extLst>
      <p:ext uri="{BB962C8B-B14F-4D97-AF65-F5344CB8AC3E}">
        <p14:creationId xmlns:p14="http://schemas.microsoft.com/office/powerpoint/2010/main" val="3024964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Ötlet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hu-HU" dirty="0" smtClean="0"/>
              <a:t>Az ötlet egy szobanövényeket locsoló automata rendszer kifejlesztése</a:t>
            </a:r>
          </a:p>
          <a:p>
            <a:pPr algn="just"/>
            <a:r>
              <a:rPr lang="hu-HU" dirty="0" smtClean="0"/>
              <a:t>A választásunk azért esett erre, mivel sok embertől lehet hallani, hogy az időhiány vagy a távollét okán kiszáradásra vannak ítélve a házban fellelhető növények</a:t>
            </a:r>
          </a:p>
          <a:p>
            <a:pPr algn="just"/>
            <a:r>
              <a:rPr lang="hu-HU" dirty="0" smtClean="0"/>
              <a:t>Egy egyszerű rendszer volt a célunk, amely képes megmondani a talaj nedvességének az állapotát, képes a manuális és az automata öntözésre is</a:t>
            </a:r>
          </a:p>
          <a:p>
            <a:pPr algn="just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79897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Alkatrészek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264524"/>
          </a:xfrm>
        </p:spPr>
        <p:txBody>
          <a:bodyPr/>
          <a:lstStyle/>
          <a:p>
            <a:r>
              <a:rPr lang="hu-HU" dirty="0" smtClean="0"/>
              <a:t>Raspberry Pi 3 model B+</a:t>
            </a:r>
          </a:p>
          <a:p>
            <a:r>
              <a:rPr lang="hu-HU" dirty="0" smtClean="0"/>
              <a:t>Nedvesség szenzor</a:t>
            </a:r>
          </a:p>
          <a:p>
            <a:r>
              <a:rPr lang="hu-HU" dirty="0" smtClean="0"/>
              <a:t>3V-os relé</a:t>
            </a:r>
          </a:p>
          <a:p>
            <a:r>
              <a:rPr lang="hu-HU" dirty="0" smtClean="0"/>
              <a:t>12V-os víz szivattyú</a:t>
            </a:r>
          </a:p>
          <a:p>
            <a:r>
              <a:rPr lang="hu-HU" dirty="0" smtClean="0"/>
              <a:t>Szilikon cső</a:t>
            </a:r>
          </a:p>
          <a:p>
            <a:r>
              <a:rPr lang="hu-HU" dirty="0" smtClean="0"/>
              <a:t>Kábelek</a:t>
            </a:r>
          </a:p>
          <a:p>
            <a:r>
              <a:rPr lang="hu-HU" dirty="0" smtClean="0"/>
              <a:t>Tápellátás</a:t>
            </a:r>
            <a:endParaRPr lang="hu-HU" dirty="0"/>
          </a:p>
        </p:txBody>
      </p:sp>
      <p:pic>
        <p:nvPicPr>
          <p:cNvPr id="1027" name="Picture 3" descr="264847887_421075529723006_7334954905678452948_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5478" y="723020"/>
            <a:ext cx="1530396" cy="2045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Kép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452" y="849993"/>
            <a:ext cx="2784359" cy="1399494"/>
          </a:xfrm>
          <a:prstGeom prst="rect">
            <a:avLst/>
          </a:prstGeom>
        </p:spPr>
      </p:pic>
      <p:pic>
        <p:nvPicPr>
          <p:cNvPr id="13" name="Kép 12" descr="20211021_103616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262" y="4568078"/>
            <a:ext cx="1550467" cy="19459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1348" y="3692899"/>
            <a:ext cx="1979431" cy="1750357"/>
          </a:xfrm>
          <a:prstGeom prst="rect">
            <a:avLst/>
          </a:prstGeom>
        </p:spPr>
      </p:pic>
      <p:pic>
        <p:nvPicPr>
          <p:cNvPr id="4" name="Kép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1957" y="3226982"/>
            <a:ext cx="3934759" cy="282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68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09985"/>
          </a:xfrm>
        </p:spPr>
        <p:txBody>
          <a:bodyPr/>
          <a:lstStyle/>
          <a:p>
            <a:r>
              <a:rPr lang="hu-HU" dirty="0" smtClean="0"/>
              <a:t>funkciók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716178" y="1404755"/>
            <a:ext cx="9905999" cy="2392182"/>
          </a:xfrm>
        </p:spPr>
        <p:txBody>
          <a:bodyPr/>
          <a:lstStyle/>
          <a:p>
            <a:r>
              <a:rPr lang="hu-HU" dirty="0" smtClean="0"/>
              <a:t>Egyszeri öntözés</a:t>
            </a:r>
          </a:p>
          <a:p>
            <a:r>
              <a:rPr lang="hu-HU" dirty="0" smtClean="0"/>
              <a:t>Nedvesség ellenőrzés</a:t>
            </a:r>
          </a:p>
          <a:p>
            <a:r>
              <a:rPr lang="hu-HU" dirty="0" smtClean="0"/>
              <a:t>Legutolsó öntözés időpontjának lekérése</a:t>
            </a:r>
          </a:p>
          <a:p>
            <a:r>
              <a:rPr lang="hu-HU" dirty="0" smtClean="0"/>
              <a:t>Automata öntözés be/ki kapcsolása</a:t>
            </a:r>
            <a:endParaRPr lang="hu-HU" dirty="0"/>
          </a:p>
        </p:txBody>
      </p:sp>
      <p:sp>
        <p:nvSpPr>
          <p:cNvPr id="4" name="Cím 1"/>
          <p:cNvSpPr txBox="1">
            <a:spLocks/>
          </p:cNvSpPr>
          <p:nvPr/>
        </p:nvSpPr>
        <p:spPr>
          <a:xfrm>
            <a:off x="1141413" y="3796937"/>
            <a:ext cx="9905998" cy="10099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smtClean="0"/>
              <a:t>Fejlesztői eszközök</a:t>
            </a:r>
            <a:endParaRPr lang="hu-HU" dirty="0"/>
          </a:p>
        </p:txBody>
      </p:sp>
      <p:sp>
        <p:nvSpPr>
          <p:cNvPr id="5" name="Tartalom helye 2"/>
          <p:cNvSpPr txBox="1">
            <a:spLocks/>
          </p:cNvSpPr>
          <p:nvPr/>
        </p:nvSpPr>
        <p:spPr>
          <a:xfrm>
            <a:off x="1716178" y="4583174"/>
            <a:ext cx="9905999" cy="2392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 smtClean="0"/>
              <a:t>Python</a:t>
            </a:r>
          </a:p>
          <a:p>
            <a:r>
              <a:rPr lang="hu-HU" dirty="0" smtClean="0"/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174337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artalom helye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857" y="160494"/>
            <a:ext cx="7402286" cy="6537012"/>
          </a:xfrm>
        </p:spPr>
      </p:pic>
    </p:spTree>
    <p:extLst>
      <p:ext uri="{BB962C8B-B14F-4D97-AF65-F5344CB8AC3E}">
        <p14:creationId xmlns:p14="http://schemas.microsoft.com/office/powerpoint/2010/main" val="69062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Tesztelés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1533298" y="1586559"/>
            <a:ext cx="9905999" cy="3541714"/>
          </a:xfrm>
        </p:spPr>
        <p:txBody>
          <a:bodyPr/>
          <a:lstStyle/>
          <a:p>
            <a:r>
              <a:rPr lang="hu-HU" dirty="0" smtClean="0"/>
              <a:t>Eszközök tesztelése</a:t>
            </a:r>
          </a:p>
          <a:p>
            <a:r>
              <a:rPr lang="hu-HU" dirty="0" smtClean="0"/>
              <a:t>Funkciók tesztelése</a:t>
            </a:r>
          </a:p>
          <a:p>
            <a:r>
              <a:rPr lang="hu-HU" dirty="0" smtClean="0"/>
              <a:t>Weblap kinézetének tesztelés</a:t>
            </a:r>
          </a:p>
          <a:p>
            <a:r>
              <a:rPr lang="hu-HU" dirty="0" smtClean="0"/>
              <a:t>Teljes munka tesztelése</a:t>
            </a:r>
            <a:endParaRPr lang="hu-HU" dirty="0"/>
          </a:p>
        </p:txBody>
      </p:sp>
      <p:pic>
        <p:nvPicPr>
          <p:cNvPr id="4" name="Kép 3" descr="20211021_10423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5" y="3959952"/>
            <a:ext cx="3709852" cy="249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Kép 4" descr="20211021_11451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233125" y="646839"/>
            <a:ext cx="2876550" cy="216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263859572_1258182554683237_1585421212947915469_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0660" y="3436870"/>
            <a:ext cx="3952875" cy="275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7231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964974"/>
          </a:xfrm>
        </p:spPr>
        <p:txBody>
          <a:bodyPr/>
          <a:lstStyle/>
          <a:p>
            <a:r>
              <a:rPr lang="hu-HU" dirty="0" smtClean="0"/>
              <a:t>Weblap</a:t>
            </a:r>
            <a:endParaRPr lang="hu-HU" dirty="0"/>
          </a:p>
        </p:txBody>
      </p:sp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081" y="760321"/>
            <a:ext cx="5040000" cy="2718948"/>
          </a:xfr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1138" y="175643"/>
            <a:ext cx="5040000" cy="2718947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333" y="3070233"/>
            <a:ext cx="5040000" cy="2718948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327" y="3715007"/>
            <a:ext cx="5040000" cy="271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541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Áramkör">
  <a:themeElements>
    <a:clrScheme name="Áramkör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Áramkör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Áramkör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TM04033919[[fn=Áramkör]]</Template>
  <TotalTime>295</TotalTime>
  <Words>184</Words>
  <Application>Microsoft Office PowerPoint</Application>
  <PresentationFormat>Szélesvásznú</PresentationFormat>
  <Paragraphs>46</Paragraphs>
  <Slides>11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Tw Cen MT</vt:lpstr>
      <vt:lpstr>Áramkör</vt:lpstr>
      <vt:lpstr>Szobanövény locsoló rendszer</vt:lpstr>
      <vt:lpstr>csapatelosztás</vt:lpstr>
      <vt:lpstr>Munkarend</vt:lpstr>
      <vt:lpstr>Ötlet</vt:lpstr>
      <vt:lpstr>Alkatrészek</vt:lpstr>
      <vt:lpstr>funkciók</vt:lpstr>
      <vt:lpstr>PowerPoint bemutató</vt:lpstr>
      <vt:lpstr>Tesztelés</vt:lpstr>
      <vt:lpstr>Weblap</vt:lpstr>
      <vt:lpstr>SWOT</vt:lpstr>
      <vt:lpstr>PowerPoint bemutató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kezdő</dc:title>
  <dc:creator>adambenyo97@gmail.com</dc:creator>
  <cp:lastModifiedBy>adambenyo97@gmail.com</cp:lastModifiedBy>
  <cp:revision>22</cp:revision>
  <dcterms:created xsi:type="dcterms:W3CDTF">2021-12-09T18:11:11Z</dcterms:created>
  <dcterms:modified xsi:type="dcterms:W3CDTF">2021-12-10T12:28:07Z</dcterms:modified>
</cp:coreProperties>
</file>

<file path=docProps/thumbnail.jpeg>
</file>